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5"/>
  </p:notesMasterIdLst>
  <p:handoutMasterIdLst>
    <p:handoutMasterId r:id="rId16"/>
  </p:handoutMasterIdLst>
  <p:sldIdLst>
    <p:sldId id="856" r:id="rId3"/>
    <p:sldId id="853" r:id="rId4"/>
    <p:sldId id="854" r:id="rId5"/>
    <p:sldId id="857" r:id="rId6"/>
    <p:sldId id="866" r:id="rId7"/>
    <p:sldId id="867" r:id="rId8"/>
    <p:sldId id="864" r:id="rId9"/>
    <p:sldId id="260" r:id="rId10"/>
    <p:sldId id="859" r:id="rId11"/>
    <p:sldId id="865" r:id="rId12"/>
    <p:sldId id="868" r:id="rId13"/>
    <p:sldId id="8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B135EB-F120-4B21-8FE2-99C5FC0ED007}" v="23" dt="2025-09-16T08:56:43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117" d="100"/>
          <a:sy n="117" d="100"/>
        </p:scale>
        <p:origin x="355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addSld delSld modSld sldOrd">
      <pc:chgData name="janenemma K" userId="627bf1e3f9096c92" providerId="LiveId" clId="{657F293A-746C-43C2-ACDF-05338E491510}" dt="2025-09-16T09:06:07.482" v="1556" actId="20577"/>
      <pc:docMkLst>
        <pc:docMk/>
      </pc:docMkLst>
      <pc:sldChg chg="modSp add mod">
        <pc:chgData name="janenemma K" userId="627bf1e3f9096c92" providerId="LiveId" clId="{657F293A-746C-43C2-ACDF-05338E491510}" dt="2025-09-16T07:30:32.521" v="3" actId="14100"/>
        <pc:sldMkLst>
          <pc:docMk/>
          <pc:sldMk cId="1634354790" sldId="260"/>
        </pc:sldMkLst>
        <pc:spChg chg="mod">
          <ac:chgData name="janenemma K" userId="627bf1e3f9096c92" providerId="LiveId" clId="{657F293A-746C-43C2-ACDF-05338E491510}" dt="2025-09-16T07:30:32.521" v="3" actId="14100"/>
          <ac:spMkLst>
            <pc:docMk/>
            <pc:sldMk cId="1634354790" sldId="260"/>
            <ac:spMk id="12" creationId="{00000000-0000-0000-0000-000000000000}"/>
          </ac:spMkLst>
        </pc:spChg>
      </pc:sldChg>
      <pc:sldChg chg="modSp add del mod">
        <pc:chgData name="janenemma K" userId="627bf1e3f9096c92" providerId="LiveId" clId="{657F293A-746C-43C2-ACDF-05338E491510}" dt="2025-09-16T08:48:35.330" v="1079" actId="2696"/>
        <pc:sldMkLst>
          <pc:docMk/>
          <pc:sldMk cId="2857049071" sldId="263"/>
        </pc:sldMkLst>
        <pc:spChg chg="mod">
          <ac:chgData name="janenemma K" userId="627bf1e3f9096c92" providerId="LiveId" clId="{657F293A-746C-43C2-ACDF-05338E491510}" dt="2025-09-16T08:48:27.171" v="1078" actId="20577"/>
          <ac:spMkLst>
            <pc:docMk/>
            <pc:sldMk cId="2857049071" sldId="263"/>
            <ac:spMk id="3" creationId="{00000000-0000-0000-0000-000000000000}"/>
          </ac:spMkLst>
        </pc:spChg>
      </pc:sldChg>
      <pc:sldChg chg="modSp mod">
        <pc:chgData name="janenemma K" userId="627bf1e3f9096c92" providerId="LiveId" clId="{657F293A-746C-43C2-ACDF-05338E491510}" dt="2025-09-16T09:02:23.363" v="1551" actId="2711"/>
        <pc:sldMkLst>
          <pc:docMk/>
          <pc:sldMk cId="3945047810" sldId="857"/>
        </pc:sldMkLst>
        <pc:spChg chg="mod">
          <ac:chgData name="janenemma K" userId="627bf1e3f9096c92" providerId="LiveId" clId="{657F293A-746C-43C2-ACDF-05338E491510}" dt="2025-09-16T09:02:23.363" v="1551" actId="2711"/>
          <ac:spMkLst>
            <pc:docMk/>
            <pc:sldMk cId="3945047810" sldId="857"/>
            <ac:spMk id="2" creationId="{BB8675C6-4284-19E6-3576-9342C29D464B}"/>
          </ac:spMkLst>
        </pc:spChg>
      </pc:sldChg>
      <pc:sldChg chg="modSp mod">
        <pc:chgData name="janenemma K" userId="627bf1e3f9096c92" providerId="LiveId" clId="{657F293A-746C-43C2-ACDF-05338E491510}" dt="2025-09-16T08:59:56.847" v="1308" actId="255"/>
        <pc:sldMkLst>
          <pc:docMk/>
          <pc:sldMk cId="3419130200" sldId="859"/>
        </pc:sldMkLst>
        <pc:spChg chg="mod">
          <ac:chgData name="janenemma K" userId="627bf1e3f9096c92" providerId="LiveId" clId="{657F293A-746C-43C2-ACDF-05338E491510}" dt="2025-09-16T08:59:41.724" v="1307" actId="255"/>
          <ac:spMkLst>
            <pc:docMk/>
            <pc:sldMk cId="3419130200" sldId="859"/>
            <ac:spMk id="2" creationId="{489A0B3B-1BA9-04B0-16E0-DB51597145C4}"/>
          </ac:spMkLst>
        </pc:spChg>
        <pc:spChg chg="mod">
          <ac:chgData name="janenemma K" userId="627bf1e3f9096c92" providerId="LiveId" clId="{657F293A-746C-43C2-ACDF-05338E491510}" dt="2025-09-16T08:59:56.847" v="1308" actId="255"/>
          <ac:spMkLst>
            <pc:docMk/>
            <pc:sldMk cId="3419130200" sldId="859"/>
            <ac:spMk id="3" creationId="{07BE79B0-CA41-659E-F351-0821AC749DFF}"/>
          </ac:spMkLst>
        </pc:spChg>
      </pc:sldChg>
      <pc:sldChg chg="addSp delSp modSp mod">
        <pc:chgData name="janenemma K" userId="627bf1e3f9096c92" providerId="LiveId" clId="{657F293A-746C-43C2-ACDF-05338E491510}" dt="2025-09-16T08:59:05.725" v="1306" actId="20577"/>
        <pc:sldMkLst>
          <pc:docMk/>
          <pc:sldMk cId="3260090122" sldId="861"/>
        </pc:sldMkLst>
        <pc:spChg chg="del">
          <ac:chgData name="janenemma K" userId="627bf1e3f9096c92" providerId="LiveId" clId="{657F293A-746C-43C2-ACDF-05338E491510}" dt="2025-09-16T08:50:47.058" v="1170"/>
          <ac:spMkLst>
            <pc:docMk/>
            <pc:sldMk cId="3260090122" sldId="861"/>
            <ac:spMk id="2" creationId="{5CCEC1FF-7C34-6AF1-B10B-480E1643728D}"/>
          </ac:spMkLst>
        </pc:spChg>
        <pc:spChg chg="del mod">
          <ac:chgData name="janenemma K" userId="627bf1e3f9096c92" providerId="LiveId" clId="{657F293A-746C-43C2-ACDF-05338E491510}" dt="2025-09-16T08:54:29.061" v="1188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657F293A-746C-43C2-ACDF-05338E491510}" dt="2025-09-16T08:49:27.315" v="1122" actId="20577"/>
          <ac:spMkLst>
            <pc:docMk/>
            <pc:sldMk cId="3260090122" sldId="861"/>
            <ac:spMk id="4" creationId="{0880AF29-78BA-BBB4-8CB0-35363D180969}"/>
          </ac:spMkLst>
        </pc:spChg>
        <pc:spChg chg="add del mod">
          <ac:chgData name="janenemma K" userId="627bf1e3f9096c92" providerId="LiveId" clId="{657F293A-746C-43C2-ACDF-05338E491510}" dt="2025-09-16T08:51:18.463" v="1174"/>
          <ac:spMkLst>
            <pc:docMk/>
            <pc:sldMk cId="3260090122" sldId="861"/>
            <ac:spMk id="5" creationId="{7133AB5B-61A7-EE36-4C96-49C86E5D192C}"/>
          </ac:spMkLst>
        </pc:spChg>
        <pc:spChg chg="add del mod">
          <ac:chgData name="janenemma K" userId="627bf1e3f9096c92" providerId="LiveId" clId="{657F293A-746C-43C2-ACDF-05338E491510}" dt="2025-09-16T08:53:06.850" v="1177"/>
          <ac:spMkLst>
            <pc:docMk/>
            <pc:sldMk cId="3260090122" sldId="861"/>
            <ac:spMk id="6" creationId="{39E8B8A5-FFB4-F87B-6FF2-CA0D78D08837}"/>
          </ac:spMkLst>
        </pc:spChg>
        <pc:spChg chg="add del mod">
          <ac:chgData name="janenemma K" userId="627bf1e3f9096c92" providerId="LiveId" clId="{657F293A-746C-43C2-ACDF-05338E491510}" dt="2025-09-16T08:53:31.297" v="1180"/>
          <ac:spMkLst>
            <pc:docMk/>
            <pc:sldMk cId="3260090122" sldId="861"/>
            <ac:spMk id="7" creationId="{B75B77F1-92CA-B0DE-3AC8-64E2B11324FC}"/>
          </ac:spMkLst>
        </pc:spChg>
        <pc:spChg chg="add mod">
          <ac:chgData name="janenemma K" userId="627bf1e3f9096c92" providerId="LiveId" clId="{657F293A-746C-43C2-ACDF-05338E491510}" dt="2025-09-16T08:54:18.503" v="1187" actId="478"/>
          <ac:spMkLst>
            <pc:docMk/>
            <pc:sldMk cId="3260090122" sldId="861"/>
            <ac:spMk id="8" creationId="{B3A3CEC7-FF2B-DDAD-04ED-C71494B50C26}"/>
          </ac:spMkLst>
        </pc:spChg>
        <pc:spChg chg="add mod">
          <ac:chgData name="janenemma K" userId="627bf1e3f9096c92" providerId="LiveId" clId="{657F293A-746C-43C2-ACDF-05338E491510}" dt="2025-09-16T08:59:05.725" v="1306" actId="20577"/>
          <ac:spMkLst>
            <pc:docMk/>
            <pc:sldMk cId="3260090122" sldId="861"/>
            <ac:spMk id="11" creationId="{218C97D2-19FD-529F-B017-A4F7E35F20F4}"/>
          </ac:spMkLst>
        </pc:spChg>
        <pc:spChg chg="add mod">
          <ac:chgData name="janenemma K" userId="627bf1e3f9096c92" providerId="LiveId" clId="{657F293A-746C-43C2-ACDF-05338E491510}" dt="2025-09-16T08:58:29.441" v="1267" actId="1076"/>
          <ac:spMkLst>
            <pc:docMk/>
            <pc:sldMk cId="3260090122" sldId="861"/>
            <ac:spMk id="13" creationId="{C978D327-9B43-20BC-4343-7B3B19ACDE74}"/>
          </ac:spMkLst>
        </pc:spChg>
        <pc:picChg chg="add del mod">
          <ac:chgData name="janenemma K" userId="627bf1e3f9096c92" providerId="LiveId" clId="{657F293A-746C-43C2-ACDF-05338E491510}" dt="2025-09-16T08:54:53.200" v="1189" actId="478"/>
          <ac:picMkLst>
            <pc:docMk/>
            <pc:sldMk cId="3260090122" sldId="861"/>
            <ac:picMk id="9" creationId="{0E11DC2A-4C64-1355-A08E-7FBC78B4E1B2}"/>
          </ac:picMkLst>
        </pc:picChg>
        <pc:picChg chg="add del mod">
          <ac:chgData name="janenemma K" userId="627bf1e3f9096c92" providerId="LiveId" clId="{657F293A-746C-43C2-ACDF-05338E491510}" dt="2025-09-16T08:50:57.255" v="1173" actId="478"/>
          <ac:picMkLst>
            <pc:docMk/>
            <pc:sldMk cId="3260090122" sldId="861"/>
            <ac:picMk id="2050" creationId="{D66EBE39-9E12-D742-EDD1-CD1FE4D1703F}"/>
          </ac:picMkLst>
        </pc:picChg>
        <pc:picChg chg="add del mod">
          <ac:chgData name="janenemma K" userId="627bf1e3f9096c92" providerId="LiveId" clId="{657F293A-746C-43C2-ACDF-05338E491510}" dt="2025-09-16T08:51:27.812" v="1176" actId="478"/>
          <ac:picMkLst>
            <pc:docMk/>
            <pc:sldMk cId="3260090122" sldId="861"/>
            <ac:picMk id="2052" creationId="{46EC425F-6158-A55D-EE56-8B630C864EC0}"/>
          </ac:picMkLst>
        </pc:picChg>
        <pc:picChg chg="add del mod">
          <ac:chgData name="janenemma K" userId="627bf1e3f9096c92" providerId="LiveId" clId="{657F293A-746C-43C2-ACDF-05338E491510}" dt="2025-09-16T08:53:23.471" v="1179" actId="478"/>
          <ac:picMkLst>
            <pc:docMk/>
            <pc:sldMk cId="3260090122" sldId="861"/>
            <ac:picMk id="2054" creationId="{BA31274F-2BC4-EB2D-BAEA-7EBE15CBD3BF}"/>
          </ac:picMkLst>
        </pc:picChg>
        <pc:picChg chg="add del">
          <ac:chgData name="janenemma K" userId="627bf1e3f9096c92" providerId="LiveId" clId="{657F293A-746C-43C2-ACDF-05338E491510}" dt="2025-09-16T08:53:23.471" v="1179" actId="478"/>
          <ac:picMkLst>
            <pc:docMk/>
            <pc:sldMk cId="3260090122" sldId="861"/>
            <ac:picMk id="2056" creationId="{99D33376-A534-137F-1D7E-7D6CC4BA8F65}"/>
          </ac:picMkLst>
        </pc:picChg>
        <pc:picChg chg="add del mod">
          <ac:chgData name="janenemma K" userId="627bf1e3f9096c92" providerId="LiveId" clId="{657F293A-746C-43C2-ACDF-05338E491510}" dt="2025-09-16T08:54:18.503" v="1187" actId="478"/>
          <ac:picMkLst>
            <pc:docMk/>
            <pc:sldMk cId="3260090122" sldId="861"/>
            <ac:picMk id="2058" creationId="{C6405001-CEE6-1183-F695-A68582DCBF22}"/>
          </ac:picMkLst>
        </pc:picChg>
        <pc:picChg chg="add del mod">
          <ac:chgData name="janenemma K" userId="627bf1e3f9096c92" providerId="LiveId" clId="{657F293A-746C-43C2-ACDF-05338E491510}" dt="2025-09-16T08:54:18.503" v="1187" actId="478"/>
          <ac:picMkLst>
            <pc:docMk/>
            <pc:sldMk cId="3260090122" sldId="861"/>
            <ac:picMk id="2060" creationId="{B3F1DB40-AC78-E8A8-289E-15591CA4B8C1}"/>
          </ac:picMkLst>
        </pc:picChg>
      </pc:sldChg>
      <pc:sldChg chg="addSp delSp modSp">
        <pc:chgData name="janenemma K" userId="627bf1e3f9096c92" providerId="LiveId" clId="{657F293A-746C-43C2-ACDF-05338E491510}" dt="2025-09-16T07:32:36.495" v="4"/>
        <pc:sldMkLst>
          <pc:docMk/>
          <pc:sldMk cId="3885739814" sldId="864"/>
        </pc:sldMkLst>
        <pc:spChg chg="del">
          <ac:chgData name="janenemma K" userId="627bf1e3f9096c92" providerId="LiveId" clId="{657F293A-746C-43C2-ACDF-05338E491510}" dt="2025-09-16T07:32:36.495" v="4"/>
          <ac:spMkLst>
            <pc:docMk/>
            <pc:sldMk cId="3885739814" sldId="864"/>
            <ac:spMk id="2" creationId="{3810F395-616D-088F-679C-5DFEBC2DA764}"/>
          </ac:spMkLst>
        </pc:spChg>
        <pc:picChg chg="add mod">
          <ac:chgData name="janenemma K" userId="627bf1e3f9096c92" providerId="LiveId" clId="{657F293A-746C-43C2-ACDF-05338E491510}" dt="2025-09-16T07:32:36.495" v="4"/>
          <ac:picMkLst>
            <pc:docMk/>
            <pc:sldMk cId="3885739814" sldId="864"/>
            <ac:picMk id="1026" creationId="{B98E4299-0B3B-F2CE-B57B-10B41BDE99AC}"/>
          </ac:picMkLst>
        </pc:picChg>
      </pc:sldChg>
      <pc:sldChg chg="modSp mod ord">
        <pc:chgData name="janenemma K" userId="627bf1e3f9096c92" providerId="LiveId" clId="{657F293A-746C-43C2-ACDF-05338E491510}" dt="2025-09-16T07:38:21.798" v="374" actId="14100"/>
        <pc:sldMkLst>
          <pc:docMk/>
          <pc:sldMk cId="660052724" sldId="865"/>
        </pc:sldMkLst>
        <pc:spChg chg="mod">
          <ac:chgData name="janenemma K" userId="627bf1e3f9096c92" providerId="LiveId" clId="{657F293A-746C-43C2-ACDF-05338E491510}" dt="2025-09-16T07:36:32.415" v="302" actId="122"/>
          <ac:spMkLst>
            <pc:docMk/>
            <pc:sldMk cId="660052724" sldId="865"/>
            <ac:spMk id="2" creationId="{2511DFA6-10E3-AADA-0F38-73E58C8F0A05}"/>
          </ac:spMkLst>
        </pc:spChg>
        <pc:spChg chg="mod">
          <ac:chgData name="janenemma K" userId="627bf1e3f9096c92" providerId="LiveId" clId="{657F293A-746C-43C2-ACDF-05338E491510}" dt="2025-09-16T07:38:21.798" v="374" actId="14100"/>
          <ac:spMkLst>
            <pc:docMk/>
            <pc:sldMk cId="660052724" sldId="865"/>
            <ac:spMk id="3" creationId="{1D6BEA7D-63D1-D5CA-B6E6-4FEFC09B1C5E}"/>
          </ac:spMkLst>
        </pc:spChg>
      </pc:sldChg>
      <pc:sldChg chg="modSp mod">
        <pc:chgData name="janenemma K" userId="627bf1e3f9096c92" providerId="LiveId" clId="{657F293A-746C-43C2-ACDF-05338E491510}" dt="2025-09-16T09:02:07.656" v="1550" actId="2711"/>
        <pc:sldMkLst>
          <pc:docMk/>
          <pc:sldMk cId="2029689134" sldId="866"/>
        </pc:sldMkLst>
        <pc:spChg chg="mod">
          <ac:chgData name="janenemma K" userId="627bf1e3f9096c92" providerId="LiveId" clId="{657F293A-746C-43C2-ACDF-05338E491510}" dt="2025-09-16T09:02:07.656" v="1550" actId="2711"/>
          <ac:spMkLst>
            <pc:docMk/>
            <pc:sldMk cId="2029689134" sldId="866"/>
            <ac:spMk id="2" creationId="{FA3A5926-0167-068F-C9AA-40C6656F5717}"/>
          </ac:spMkLst>
        </pc:spChg>
      </pc:sldChg>
      <pc:sldChg chg="modSp mod">
        <pc:chgData name="janenemma K" userId="627bf1e3f9096c92" providerId="LiveId" clId="{657F293A-746C-43C2-ACDF-05338E491510}" dt="2025-09-16T09:01:53.031" v="1549" actId="2711"/>
        <pc:sldMkLst>
          <pc:docMk/>
          <pc:sldMk cId="589438972" sldId="867"/>
        </pc:sldMkLst>
        <pc:spChg chg="mod">
          <ac:chgData name="janenemma K" userId="627bf1e3f9096c92" providerId="LiveId" clId="{657F293A-746C-43C2-ACDF-05338E491510}" dt="2025-09-16T09:01:53.031" v="1549" actId="2711"/>
          <ac:spMkLst>
            <pc:docMk/>
            <pc:sldMk cId="589438972" sldId="867"/>
            <ac:spMk id="2" creationId="{010AC6CB-4E68-9A29-669C-771A8D3A99D3}"/>
          </ac:spMkLst>
        </pc:spChg>
      </pc:sldChg>
      <pc:sldChg chg="modSp add mod ord">
        <pc:chgData name="janenemma K" userId="627bf1e3f9096c92" providerId="LiveId" clId="{657F293A-746C-43C2-ACDF-05338E491510}" dt="2025-09-16T09:06:07.482" v="1556" actId="20577"/>
        <pc:sldMkLst>
          <pc:docMk/>
          <pc:sldMk cId="897503259" sldId="868"/>
        </pc:sldMkLst>
        <pc:spChg chg="mod">
          <ac:chgData name="janenemma K" userId="627bf1e3f9096c92" providerId="LiveId" clId="{657F293A-746C-43C2-ACDF-05338E491510}" dt="2025-09-16T09:06:07.482" v="1556" actId="20577"/>
          <ac:spMkLst>
            <pc:docMk/>
            <pc:sldMk cId="897503259" sldId="868"/>
            <ac:spMk id="2" creationId="{0738DD30-CCAB-D2F4-7234-23F53447603B}"/>
          </ac:spMkLst>
        </pc:spChg>
        <pc:spChg chg="mod">
          <ac:chgData name="janenemma K" userId="627bf1e3f9096c92" providerId="LiveId" clId="{657F293A-746C-43C2-ACDF-05338E491510}" dt="2025-09-16T07:40:10.947" v="672" actId="20577"/>
          <ac:spMkLst>
            <pc:docMk/>
            <pc:sldMk cId="897503259" sldId="868"/>
            <ac:spMk id="3" creationId="{3803796C-1EEC-69FA-9872-1E58EE6EC99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57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9F39-50C1-44AE-926C-540B7CF3EA63}" type="datetimeFigureOut">
              <a:rPr lang="nl-NL" smtClean="0"/>
              <a:t>25-09-2025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42B2-97D4-48C8-A5BB-7CE76346E3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486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  <p:sldLayoutId id="2147483929" r:id="rId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/>
          <a:lstStyle/>
          <a:p>
            <a:pPr algn="ctr"/>
            <a:r>
              <a:rPr lang="nl-NL" dirty="0"/>
              <a:t>Geloven, alleen of samen?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AA2DAF6-F703-4E77-FCF9-96CB75EADE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Welkom en GEBED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FB5F24-BCDB-42E5-5769-1B4F77C457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nl-NL" sz="4400" dirty="0"/>
              <a:t>Spelletje spelen</a:t>
            </a:r>
          </a:p>
        </p:txBody>
      </p:sp>
    </p:spTree>
    <p:extLst>
      <p:ext uri="{BB962C8B-B14F-4D97-AF65-F5344CB8AC3E}">
        <p14:creationId xmlns:p14="http://schemas.microsoft.com/office/powerpoint/2010/main" val="3866720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i="1" dirty="0">
                <a:latin typeface="+mj-lt"/>
              </a:rPr>
              <a:t>Samen in de naam van Jezus heffen wij een loflied aan, want de Geest spreekt alle talen en doet ons elkaar verstaan. 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r>
              <a:rPr lang="nl-NL" sz="2000" i="1" dirty="0">
                <a:latin typeface="+mj-lt"/>
              </a:rPr>
              <a:t>Samen bidden, samen zoeken naar het plan van onze Heer. 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r>
              <a:rPr lang="nl-NL" sz="2000" i="1" dirty="0">
                <a:latin typeface="+mj-lt"/>
              </a:rPr>
              <a:t>Samen zingen en getuigen, samen leven tot zijn eer.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r>
              <a:rPr lang="nl-NL" sz="2000" i="1" dirty="0"/>
              <a:t> </a:t>
            </a: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Lied: opwekking 167</a:t>
            </a:r>
            <a:br>
              <a:rPr lang="nl-NL" dirty="0"/>
            </a:br>
            <a:r>
              <a:rPr lang="nl-NL" dirty="0"/>
              <a:t>samen in de naam van Jezus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6D8EA-7347-E87C-ECD1-543029409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A3A5926-0167-068F-C9AA-40C6656F571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i="1" dirty="0">
                <a:latin typeface="+mj-lt"/>
              </a:rPr>
              <a:t>Heel de wereld moet het weten dat God niet veranderd is. 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r>
              <a:rPr lang="nl-NL" sz="2000" i="1" dirty="0">
                <a:latin typeface="+mj-lt"/>
              </a:rPr>
              <a:t>En zijn liefde als een lichtstraal doordringt in de duisternis. 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r>
              <a:rPr lang="nl-NL" sz="2000" i="1" dirty="0">
                <a:latin typeface="+mj-lt"/>
              </a:rPr>
              <a:t>t Werk van God is niet te keren omdat Hij er over waakt, en de Geest doorbreekt de grenzen die door mensen zijn gemaakt.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r>
              <a:rPr lang="nl-NL" sz="2000" i="1" dirty="0"/>
              <a:t> </a:t>
            </a: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DDD777C-5494-C9FC-D227-005FD4AED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Lied: opwekking 167</a:t>
            </a:r>
            <a:br>
              <a:rPr lang="nl-NL" dirty="0"/>
            </a:br>
            <a:r>
              <a:rPr lang="nl-NL" dirty="0"/>
              <a:t>samen in de naam van Jezus</a:t>
            </a:r>
          </a:p>
        </p:txBody>
      </p:sp>
    </p:spTree>
    <p:extLst>
      <p:ext uri="{BB962C8B-B14F-4D97-AF65-F5344CB8AC3E}">
        <p14:creationId xmlns:p14="http://schemas.microsoft.com/office/powerpoint/2010/main" val="202968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1740E-A26D-3D2C-29BD-4FABC17F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010AC6CB-4E68-9A29-669C-771A8D3A99D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i="1" dirty="0">
                <a:latin typeface="+mj-lt"/>
              </a:rPr>
              <a:t>Prijst de Heer, de weg is open naar de Vader, naar elkaar. 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r>
              <a:rPr lang="nl-NL" sz="2000" i="1" dirty="0">
                <a:latin typeface="+mj-lt"/>
              </a:rPr>
              <a:t>Jezus Christus, Triomfator, mijn Verlosser, Middelaar. Vader, met geheven handen breng ik U mijn dank en eer. '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r>
              <a:rPr lang="nl-NL" sz="2000" i="1" dirty="0">
                <a:latin typeface="+mj-lt"/>
              </a:rPr>
              <a:t>t Is uw Geest die mij doet zeggen: Jezus Christus is de Heer!</a:t>
            </a:r>
            <a:endParaRPr lang="nl-NL" sz="2000" dirty="0">
              <a:latin typeface="+mj-lt"/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F4E3D7B-34EF-FB74-FF4A-740AB11E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Lied: opwekking 167</a:t>
            </a:r>
            <a:br>
              <a:rPr lang="nl-NL" dirty="0"/>
            </a:br>
            <a:r>
              <a:rPr lang="nl-NL" dirty="0"/>
              <a:t>samen in de naam van Jezus</a:t>
            </a:r>
          </a:p>
        </p:txBody>
      </p:sp>
    </p:spTree>
    <p:extLst>
      <p:ext uri="{BB962C8B-B14F-4D97-AF65-F5344CB8AC3E}">
        <p14:creationId xmlns:p14="http://schemas.microsoft.com/office/powerpoint/2010/main" val="589438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r>
              <a:rPr lang="nl-NL" dirty="0"/>
              <a:t>Geloof jij?</a:t>
            </a:r>
          </a:p>
          <a:p>
            <a:r>
              <a:rPr lang="nl-NL" dirty="0"/>
              <a:t>Waar geloof jij in?</a:t>
            </a:r>
          </a:p>
          <a:p>
            <a:r>
              <a:rPr lang="nl-NL" dirty="0"/>
              <a:t>Waar zien we aan dat je geloofd?</a:t>
            </a:r>
          </a:p>
          <a:p>
            <a:r>
              <a:rPr lang="nl-NL" dirty="0"/>
              <a:t>Geloof je alleen of samen?</a:t>
            </a:r>
          </a:p>
          <a:p>
            <a:r>
              <a:rPr lang="nl-NL" dirty="0"/>
              <a:t>Leg uit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De bijbel open</a:t>
            </a:r>
          </a:p>
        </p:txBody>
      </p:sp>
      <p:pic>
        <p:nvPicPr>
          <p:cNvPr id="1026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B98E4299-0B3B-F2CE-B57B-10B41BDE99A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528" y="223157"/>
            <a:ext cx="3199693" cy="98733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528" y="1057275"/>
            <a:ext cx="3505200" cy="350520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511" y="4013623"/>
            <a:ext cx="6218017" cy="2240703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9" y="847725"/>
            <a:ext cx="4295775" cy="2467168"/>
          </a:xfrm>
          <a:prstGeom prst="rect">
            <a:avLst/>
          </a:prstGeom>
        </p:spPr>
      </p:pic>
      <p:sp>
        <p:nvSpPr>
          <p:cNvPr id="12" name="Tekstvak 11"/>
          <p:cNvSpPr txBox="1"/>
          <p:nvPr/>
        </p:nvSpPr>
        <p:spPr>
          <a:xfrm>
            <a:off x="4324350" y="3039751"/>
            <a:ext cx="2682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/>
              <a:t>Samen</a:t>
            </a:r>
          </a:p>
        </p:txBody>
      </p:sp>
    </p:spTree>
    <p:extLst>
      <p:ext uri="{BB962C8B-B14F-4D97-AF65-F5344CB8AC3E}">
        <p14:creationId xmlns:p14="http://schemas.microsoft.com/office/powerpoint/2010/main" val="1634354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2144713"/>
            <a:ext cx="6318983" cy="1395412"/>
          </a:xfrm>
        </p:spPr>
        <p:txBody>
          <a:bodyPr/>
          <a:lstStyle/>
          <a:p>
            <a:pPr algn="ctr"/>
            <a:r>
              <a:rPr lang="nl-NL" sz="3200" dirty="0"/>
              <a:t>Wat wil God dat we doen als we geloven?</a:t>
            </a:r>
          </a:p>
          <a:p>
            <a:pPr algn="ctr"/>
            <a:r>
              <a:rPr lang="nl-NL" sz="2400" dirty="0"/>
              <a:t>Lees: Romeinen 10: 14 t/m 16,17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55483" y="4230477"/>
            <a:ext cx="4540487" cy="528848"/>
          </a:xfrm>
        </p:spPr>
        <p:txBody>
          <a:bodyPr/>
          <a:lstStyle/>
          <a:p>
            <a:r>
              <a:rPr lang="nl-NL" dirty="0"/>
              <a:t>Interactie over geloof verspreiden!</a:t>
            </a:r>
          </a:p>
        </p:txBody>
      </p:sp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nl-NL" sz="4000" dirty="0"/>
              <a:t>Welk goed nieuws vertellen we dan door?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78815" y="3371161"/>
            <a:ext cx="6318983" cy="1388164"/>
          </a:xfrm>
        </p:spPr>
        <p:txBody>
          <a:bodyPr/>
          <a:lstStyle/>
          <a:p>
            <a:r>
              <a:rPr lang="nl-NL" dirty="0"/>
              <a:t>Lees 1 Johannes4: 7 t/m 16  </a:t>
            </a:r>
          </a:p>
          <a:p>
            <a:endParaRPr lang="nl-NL" dirty="0"/>
          </a:p>
          <a:p>
            <a:r>
              <a:rPr lang="nl-NL" sz="3600" dirty="0"/>
              <a:t>Ga met elkaar in gesprek!</a:t>
            </a:r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DD7BE-F512-7706-3079-862A9F448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0738DD30-CCAB-D2F4-7234-23F53447603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l-NL" sz="2800" dirty="0"/>
              <a:t>Kijk op de: @45_minuten insta wat de kern boodschap is van deze les!</a:t>
            </a:r>
          </a:p>
          <a:p>
            <a:pPr marL="0" indent="0">
              <a:buNone/>
            </a:pPr>
            <a:r>
              <a:rPr lang="nl-NL" sz="2800" dirty="0"/>
              <a:t>			Bespreek dit met elkaar!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803796C-1EEC-69FA-9872-1E58EE6EC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Kern boodschap</a:t>
            </a:r>
          </a:p>
        </p:txBody>
      </p:sp>
    </p:spTree>
    <p:extLst>
      <p:ext uri="{BB962C8B-B14F-4D97-AF65-F5344CB8AC3E}">
        <p14:creationId xmlns:p14="http://schemas.microsoft.com/office/powerpoint/2010/main" val="897503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Afsluit gebed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3A3CEC7-FF2B-DDAD-04ED-C71494B50C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218C97D2-19FD-529F-B017-A4F7E35F20F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l-NL" dirty="0"/>
              <a:t>Afsluit gedicht van de spreker als gebed oplezen.</a:t>
            </a:r>
          </a:p>
          <a:p>
            <a:r>
              <a:rPr lang="nl-NL" dirty="0"/>
              <a:t>Rondje maken voor gebedspunten.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978D327-9B43-20BC-4343-7B3B19ACDE74}"/>
              </a:ext>
            </a:extLst>
          </p:cNvPr>
          <p:cNvSpPr txBox="1"/>
          <p:nvPr/>
        </p:nvSpPr>
        <p:spPr>
          <a:xfrm>
            <a:off x="804231" y="-94409"/>
            <a:ext cx="8696440" cy="6104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 geloven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 geloven, met elkaar,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Samen, met hem en haar. 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 met Hem, door Zijn stem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de kracht van de Heilige Geest,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wordt je leven een feest.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Soms heb je heel veel vragen, 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maar weet dat Hij je altijd zal dragen. 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liefde en aandacht heen,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niemand alleen.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Hij is er in je leven,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Vertrouw op Hem, Hij zal je alles geven. 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Hij laat je niet staan in de ergste kou, 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Gods liefde is er altijd voor jou.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Hij zal altijd met je mee gaan,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 met en door Hem kun je dit leven aan.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 met en door Hem zal je eeuwig in vreugde leven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l-N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117</TotalTime>
  <Words>442</Words>
  <Application>Microsoft Office PowerPoint</Application>
  <PresentationFormat>Breedbeeld</PresentationFormat>
  <Paragraphs>62</Paragraphs>
  <Slides>12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12</vt:i4>
      </vt:variant>
    </vt:vector>
  </HeadingPairs>
  <TitlesOfParts>
    <vt:vector size="22" baseType="lpstr">
      <vt:lpstr>Arial</vt:lpstr>
      <vt:lpstr>Calibri</vt:lpstr>
      <vt:lpstr>Poppins</vt:lpstr>
      <vt:lpstr>Poppins </vt:lpstr>
      <vt:lpstr>Poppins Bold</vt:lpstr>
      <vt:lpstr>Rounded Mplus 1c Black</vt:lpstr>
      <vt:lpstr>Times New Roman</vt:lpstr>
      <vt:lpstr>Wingdings</vt:lpstr>
      <vt:lpstr>thema 45 minuten dienst</vt:lpstr>
      <vt:lpstr>Aangepast ontwerp</vt:lpstr>
      <vt:lpstr>PowerPoint-presentatie</vt:lpstr>
      <vt:lpstr>Geloven, alleen of samen?</vt:lpstr>
      <vt:lpstr>PowerPoint-presentatie</vt:lpstr>
      <vt:lpstr>Lied: opwekking 167 samen in de naam van Jezus</vt:lpstr>
      <vt:lpstr>Lied: opwekking 167 samen in de naam van Jezus</vt:lpstr>
      <vt:lpstr>Lied: opwekking 167 samen in de naam van Jezus</vt:lpstr>
      <vt:lpstr>De bijbel open</vt:lpstr>
      <vt:lpstr>PowerPoint-presentatie</vt:lpstr>
      <vt:lpstr>PowerPoint-presentatie</vt:lpstr>
      <vt:lpstr>PowerPoint-presentatie</vt:lpstr>
      <vt:lpstr>Kern boodschap</vt:lpstr>
      <vt:lpstr>Afsluit gebed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2025-09-25T16:31:18Z</dcterms:modified>
</cp:coreProperties>
</file>