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15"/>
  </p:notesMasterIdLst>
  <p:handoutMasterIdLst>
    <p:handoutMasterId r:id="rId16"/>
  </p:handoutMasterIdLst>
  <p:sldIdLst>
    <p:sldId id="856" r:id="rId3"/>
    <p:sldId id="853" r:id="rId4"/>
    <p:sldId id="854" r:id="rId5"/>
    <p:sldId id="260" r:id="rId6"/>
    <p:sldId id="869" r:id="rId7"/>
    <p:sldId id="873" r:id="rId8"/>
    <p:sldId id="870" r:id="rId9"/>
    <p:sldId id="864" r:id="rId10"/>
    <p:sldId id="871" r:id="rId11"/>
    <p:sldId id="874" r:id="rId12"/>
    <p:sldId id="872" r:id="rId13"/>
    <p:sldId id="8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05E06A-DF8F-4875-AF21-D05910614E35}" v="121" dt="2025-09-22T20:58:25.462"/>
    <p1510:client id="{FFC14A0E-79F1-4111-B680-40EE9E29846C}" v="332" dt="2025-09-23T09:43:05.3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117" d="100"/>
          <a:sy n="117" d="100"/>
        </p:scale>
        <p:origin x="355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657F293A-746C-43C2-ACDF-05338E491510}"/>
    <pc:docChg chg="custSel addSld delSld modSld sldOrd">
      <pc:chgData name="janenemma K" userId="627bf1e3f9096c92" providerId="LiveId" clId="{657F293A-746C-43C2-ACDF-05338E491510}" dt="2025-09-23T12:07:02.336" v="1460" actId="20577"/>
      <pc:docMkLst>
        <pc:docMk/>
      </pc:docMkLst>
      <pc:sldChg chg="modSp mod">
        <pc:chgData name="janenemma K" userId="627bf1e3f9096c92" providerId="LiveId" clId="{657F293A-746C-43C2-ACDF-05338E491510}" dt="2025-09-23T10:21:01.915" v="1208" actId="20577"/>
        <pc:sldMkLst>
          <pc:docMk/>
          <pc:sldMk cId="1634354790" sldId="260"/>
        </pc:sldMkLst>
        <pc:spChg chg="mod">
          <ac:chgData name="janenemma K" userId="627bf1e3f9096c92" providerId="LiveId" clId="{657F293A-746C-43C2-ACDF-05338E491510}" dt="2025-09-23T10:21:01.915" v="1208" actId="20577"/>
          <ac:spMkLst>
            <pc:docMk/>
            <pc:sldMk cId="1634354790" sldId="260"/>
            <ac:spMk id="6" creationId="{4CC9F32E-DCED-9D0C-540F-6EFEBDB15D9E}"/>
          </ac:spMkLst>
        </pc:spChg>
      </pc:sldChg>
      <pc:sldChg chg="modSp mod">
        <pc:chgData name="janenemma K" userId="627bf1e3f9096c92" providerId="LiveId" clId="{657F293A-746C-43C2-ACDF-05338E491510}" dt="2025-09-23T09:39:52.454" v="0" actId="20577"/>
        <pc:sldMkLst>
          <pc:docMk/>
          <pc:sldMk cId="1333420968" sldId="853"/>
        </pc:sldMkLst>
        <pc:spChg chg="mod">
          <ac:chgData name="janenemma K" userId="627bf1e3f9096c92" providerId="LiveId" clId="{657F293A-746C-43C2-ACDF-05338E491510}" dt="2025-09-23T09:39:52.454" v="0" actId="20577"/>
          <ac:spMkLst>
            <pc:docMk/>
            <pc:sldMk cId="1333420968" sldId="853"/>
            <ac:spMk id="2" creationId="{691669E8-895E-3903-EC8E-63CF00799CBB}"/>
          </ac:spMkLst>
        </pc:spChg>
      </pc:sldChg>
      <pc:sldChg chg="modSp mod">
        <pc:chgData name="janenemma K" userId="627bf1e3f9096c92" providerId="LiveId" clId="{657F293A-746C-43C2-ACDF-05338E491510}" dt="2025-09-23T09:49:24.163" v="604" actId="122"/>
        <pc:sldMkLst>
          <pc:docMk/>
          <pc:sldMk cId="3885739814" sldId="864"/>
        </pc:sldMkLst>
        <pc:spChg chg="mod">
          <ac:chgData name="janenemma K" userId="627bf1e3f9096c92" providerId="LiveId" clId="{657F293A-746C-43C2-ACDF-05338E491510}" dt="2025-09-23T09:49:24.163" v="604" actId="122"/>
          <ac:spMkLst>
            <pc:docMk/>
            <pc:sldMk cId="3885739814" sldId="864"/>
            <ac:spMk id="3" creationId="{98F8902D-D0A6-F81E-3946-F990D1AF59B0}"/>
          </ac:spMkLst>
        </pc:spChg>
      </pc:sldChg>
      <pc:sldChg chg="modSp modAnim">
        <pc:chgData name="janenemma K" userId="627bf1e3f9096c92" providerId="LiveId" clId="{657F293A-746C-43C2-ACDF-05338E491510}" dt="2025-09-23T09:43:05.323" v="332" actId="20577"/>
        <pc:sldMkLst>
          <pc:docMk/>
          <pc:sldMk cId="3280067958" sldId="869"/>
        </pc:sldMkLst>
        <pc:spChg chg="mod">
          <ac:chgData name="janenemma K" userId="627bf1e3f9096c92" providerId="LiveId" clId="{657F293A-746C-43C2-ACDF-05338E491510}" dt="2025-09-23T09:43:05.323" v="332" actId="20577"/>
          <ac:spMkLst>
            <pc:docMk/>
            <pc:sldMk cId="3280067958" sldId="869"/>
            <ac:spMk id="7" creationId="{198E39DC-80E5-2823-46CC-7F99776B7973}"/>
          </ac:spMkLst>
        </pc:spChg>
      </pc:sldChg>
      <pc:sldChg chg="modSp mod">
        <pc:chgData name="janenemma K" userId="627bf1e3f9096c92" providerId="LiveId" clId="{657F293A-746C-43C2-ACDF-05338E491510}" dt="2025-09-23T09:45:49.380" v="470" actId="20577"/>
        <pc:sldMkLst>
          <pc:docMk/>
          <pc:sldMk cId="2951622602" sldId="870"/>
        </pc:sldMkLst>
        <pc:spChg chg="mod">
          <ac:chgData name="janenemma K" userId="627bf1e3f9096c92" providerId="LiveId" clId="{657F293A-746C-43C2-ACDF-05338E491510}" dt="2025-09-23T09:45:49.380" v="470" actId="20577"/>
          <ac:spMkLst>
            <pc:docMk/>
            <pc:sldMk cId="2951622602" sldId="870"/>
            <ac:spMk id="8" creationId="{12F53EE6-DA27-E3DC-410C-CE165659271F}"/>
          </ac:spMkLst>
        </pc:spChg>
      </pc:sldChg>
      <pc:sldChg chg="modSp mod">
        <pc:chgData name="janenemma K" userId="627bf1e3f9096c92" providerId="LiveId" clId="{657F293A-746C-43C2-ACDF-05338E491510}" dt="2025-09-23T09:53:50.250" v="968" actId="20577"/>
        <pc:sldMkLst>
          <pc:docMk/>
          <pc:sldMk cId="1011773067" sldId="871"/>
        </pc:sldMkLst>
        <pc:spChg chg="mod">
          <ac:chgData name="janenemma K" userId="627bf1e3f9096c92" providerId="LiveId" clId="{657F293A-746C-43C2-ACDF-05338E491510}" dt="2025-09-23T09:53:50.250" v="968" actId="20577"/>
          <ac:spMkLst>
            <pc:docMk/>
            <pc:sldMk cId="1011773067" sldId="871"/>
            <ac:spMk id="3" creationId="{19829E34-A9BE-8AF5-9AFD-A7AB90AF09C6}"/>
          </ac:spMkLst>
        </pc:spChg>
        <pc:spChg chg="mod">
          <ac:chgData name="janenemma K" userId="627bf1e3f9096c92" providerId="LiveId" clId="{657F293A-746C-43C2-ACDF-05338E491510}" dt="2025-09-23T09:49:50.978" v="625" actId="20577"/>
          <ac:spMkLst>
            <pc:docMk/>
            <pc:sldMk cId="1011773067" sldId="871"/>
            <ac:spMk id="8" creationId="{54E63B86-AA87-944E-212F-CF289E7403D9}"/>
          </ac:spMkLst>
        </pc:spChg>
      </pc:sldChg>
      <pc:sldChg chg="modSp mod">
        <pc:chgData name="janenemma K" userId="627bf1e3f9096c92" providerId="LiveId" clId="{657F293A-746C-43C2-ACDF-05338E491510}" dt="2025-09-23T12:07:02.336" v="1460" actId="20577"/>
        <pc:sldMkLst>
          <pc:docMk/>
          <pc:sldMk cId="3737404150" sldId="872"/>
        </pc:sldMkLst>
        <pc:spChg chg="mod">
          <ac:chgData name="janenemma K" userId="627bf1e3f9096c92" providerId="LiveId" clId="{657F293A-746C-43C2-ACDF-05338E491510}" dt="2025-09-23T12:07:02.336" v="1460" actId="20577"/>
          <ac:spMkLst>
            <pc:docMk/>
            <pc:sldMk cId="3737404150" sldId="872"/>
            <ac:spMk id="3" creationId="{5509B633-CC6B-E9FB-A4E1-310A4A4FF608}"/>
          </ac:spMkLst>
        </pc:spChg>
        <pc:spChg chg="mod">
          <ac:chgData name="janenemma K" userId="627bf1e3f9096c92" providerId="LiveId" clId="{657F293A-746C-43C2-ACDF-05338E491510}" dt="2025-09-23T09:58:18.789" v="1090" actId="255"/>
          <ac:spMkLst>
            <pc:docMk/>
            <pc:sldMk cId="3737404150" sldId="872"/>
            <ac:spMk id="8" creationId="{CC51271B-5D8E-167C-695D-64E0B5130618}"/>
          </ac:spMkLst>
        </pc:spChg>
      </pc:sldChg>
      <pc:sldChg chg="modSp add mod ord">
        <pc:chgData name="janenemma K" userId="627bf1e3f9096c92" providerId="LiveId" clId="{657F293A-746C-43C2-ACDF-05338E491510}" dt="2025-09-23T09:45:26.321" v="425" actId="20577"/>
        <pc:sldMkLst>
          <pc:docMk/>
          <pc:sldMk cId="2694567836" sldId="873"/>
        </pc:sldMkLst>
        <pc:spChg chg="mod">
          <ac:chgData name="janenemma K" userId="627bf1e3f9096c92" providerId="LiveId" clId="{657F293A-746C-43C2-ACDF-05338E491510}" dt="2025-09-23T09:45:26.321" v="425" actId="20577"/>
          <ac:spMkLst>
            <pc:docMk/>
            <pc:sldMk cId="2694567836" sldId="873"/>
            <ac:spMk id="2" creationId="{39008B9D-B19D-C8DB-849E-FF97CB5F4283}"/>
          </ac:spMkLst>
        </pc:spChg>
      </pc:sldChg>
      <pc:sldChg chg="modSp add del mod">
        <pc:chgData name="janenemma K" userId="627bf1e3f9096c92" providerId="LiveId" clId="{657F293A-746C-43C2-ACDF-05338E491510}" dt="2025-09-23T09:52:25.928" v="885" actId="2696"/>
        <pc:sldMkLst>
          <pc:docMk/>
          <pc:sldMk cId="1008572441" sldId="874"/>
        </pc:sldMkLst>
        <pc:spChg chg="mod">
          <ac:chgData name="janenemma K" userId="627bf1e3f9096c92" providerId="LiveId" clId="{657F293A-746C-43C2-ACDF-05338E491510}" dt="2025-09-23T09:52:05.135" v="884" actId="20577"/>
          <ac:spMkLst>
            <pc:docMk/>
            <pc:sldMk cId="1008572441" sldId="874"/>
            <ac:spMk id="3" creationId="{BBF1C222-11F6-3426-43A5-4997A361DE35}"/>
          </ac:spMkLst>
        </pc:spChg>
      </pc:sldChg>
      <pc:sldChg chg="modSp add mod ord">
        <pc:chgData name="janenemma K" userId="627bf1e3f9096c92" providerId="LiveId" clId="{657F293A-746C-43C2-ACDF-05338E491510}" dt="2025-09-23T09:56:58.586" v="1063" actId="122"/>
        <pc:sldMkLst>
          <pc:docMk/>
          <pc:sldMk cId="3143275280" sldId="874"/>
        </pc:sldMkLst>
        <pc:spChg chg="mod">
          <ac:chgData name="janenemma K" userId="627bf1e3f9096c92" providerId="LiveId" clId="{657F293A-746C-43C2-ACDF-05338E491510}" dt="2025-09-23T09:56:58.586" v="1063" actId="122"/>
          <ac:spMkLst>
            <pc:docMk/>
            <pc:sldMk cId="3143275280" sldId="874"/>
            <ac:spMk id="2" creationId="{985C7ED1-6CB2-A2EF-FA82-12ABB5116607}"/>
          </ac:spMkLst>
        </pc:spChg>
      </pc:sldChg>
      <pc:sldChg chg="modSp add mod ord">
        <pc:chgData name="janenemma K" userId="627bf1e3f9096c92" providerId="LiveId" clId="{657F293A-746C-43C2-ACDF-05338E491510}" dt="2025-09-23T10:20:14.943" v="1173" actId="122"/>
        <pc:sldMkLst>
          <pc:docMk/>
          <pc:sldMk cId="3050395056" sldId="875"/>
        </pc:sldMkLst>
        <pc:spChg chg="mod">
          <ac:chgData name="janenemma K" userId="627bf1e3f9096c92" providerId="LiveId" clId="{657F293A-746C-43C2-ACDF-05338E491510}" dt="2025-09-23T10:20:14.943" v="1173" actId="122"/>
          <ac:spMkLst>
            <pc:docMk/>
            <pc:sldMk cId="3050395056" sldId="875"/>
            <ac:spMk id="2" creationId="{3CBAEBC9-4776-3E25-DFE6-929878E07D9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57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73ACC-9657-10AF-E3E3-88F37BE62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A9E7CB1-E2B8-8F83-6975-5B89D802B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CDE1253-B100-20DB-2293-66D9462614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02DCCFE-C2B8-E137-6BE6-5D8205BDCFC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99F445-757B-217C-5AB5-B1A0710FB0E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5EAC6B8-457A-7DBC-33A4-2C5A3FB06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85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53477-27BA-4EC8-BB9E-9E5384C0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69D970E-00C9-D949-5071-6C85B0A5E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2142B64-3AED-73A8-F73B-C48ADC80E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1B75FE17-9FF5-AF3C-C28F-5807828D6A7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BACCA2-289C-6A22-37FB-E3AC6B97515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8697BAE-9394-AA27-2E6F-773E4C174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63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E7482-D2B9-90B5-0837-9C54BFC10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A16EC3-9C43-A1A5-D809-F5C0D877D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86F9202-1A22-CB84-8E0F-C5D97C5A5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2C55D0BC-5788-B853-9DA8-5A975CA952F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B7B86C-5919-98DD-A0AC-4EB7CDDAAF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C2FB6-4E23-2259-8DD3-413716FEC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65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9F39-50C1-44AE-926C-540B7CF3EA63}" type="datetimeFigureOut">
              <a:rPr lang="nl-NL" smtClean="0"/>
              <a:t>25-09-2025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42B2-97D4-48C8-A5BB-7CE76346E3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486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  <p:sldLayoutId id="2147483929" r:id="rId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1EQWoMdra_I?feature=oembed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5856539" cy="1325563"/>
          </a:xfrm>
        </p:spPr>
        <p:txBody>
          <a:bodyPr/>
          <a:lstStyle/>
          <a:p>
            <a:pPr algn="ctr"/>
            <a:r>
              <a:rPr lang="nl-NL" dirty="0"/>
              <a:t>Maak geen beeld van God!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AA2DAF6-F703-4E77-FCF9-96CB75EADE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Welkom en GEBED</a:t>
            </a:r>
          </a:p>
        </p:txBody>
      </p:sp>
    </p:spTree>
    <p:extLst>
      <p:ext uri="{BB962C8B-B14F-4D97-AF65-F5344CB8AC3E}">
        <p14:creationId xmlns:p14="http://schemas.microsoft.com/office/powerpoint/2010/main" val="3866720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528" y="223157"/>
            <a:ext cx="3199693" cy="987334"/>
          </a:xfrm>
          <a:prstGeom prst="rect">
            <a:avLst/>
          </a:prstGeom>
        </p:spPr>
      </p:pic>
      <p:pic>
        <p:nvPicPr>
          <p:cNvPr id="3" name="Onlinemedia 5" title="FM 3.2 - Oordelen">
            <a:hlinkClick r:id="" action="ppaction://media"/>
            <a:extLst>
              <a:ext uri="{FF2B5EF4-FFF2-40B4-BE49-F238E27FC236}">
                <a16:creationId xmlns:a16="http://schemas.microsoft.com/office/drawing/2014/main" id="{F57D9610-620E-6C06-45E2-955A3A0B3B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39264" y="1872681"/>
            <a:ext cx="6182971" cy="3492949"/>
          </a:xfrm>
          <a:prstGeom prst="rect">
            <a:avLst/>
          </a:prstGeom>
        </p:spPr>
      </p:pic>
      <p:sp>
        <p:nvSpPr>
          <p:cNvPr id="6" name="Tijdelijke aanduiding voor tekst 1">
            <a:extLst>
              <a:ext uri="{FF2B5EF4-FFF2-40B4-BE49-F238E27FC236}">
                <a16:creationId xmlns:a16="http://schemas.microsoft.com/office/drawing/2014/main" id="{4CC9F32E-DCED-9D0C-540F-6EFEBDB15D9E}"/>
              </a:ext>
            </a:extLst>
          </p:cNvPr>
          <p:cNvSpPr txBox="1">
            <a:spLocks/>
          </p:cNvSpPr>
          <p:nvPr/>
        </p:nvSpPr>
        <p:spPr>
          <a:xfrm>
            <a:off x="1414583" y="764709"/>
            <a:ext cx="6318983" cy="891563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dirty="0"/>
              <a:t>Foto of filmpje kijken!</a:t>
            </a:r>
          </a:p>
        </p:txBody>
      </p:sp>
    </p:spTree>
    <p:extLst>
      <p:ext uri="{BB962C8B-B14F-4D97-AF65-F5344CB8AC3E}">
        <p14:creationId xmlns:p14="http://schemas.microsoft.com/office/powerpoint/2010/main" val="163435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528" y="223157"/>
            <a:ext cx="3199693" cy="987334"/>
          </a:xfrm>
          <a:prstGeom prst="rect">
            <a:avLst/>
          </a:prstGeom>
        </p:spPr>
      </p:pic>
      <p:sp>
        <p:nvSpPr>
          <p:cNvPr id="5" name="Tijdelijke aanduiding voor tekst 1">
            <a:extLst>
              <a:ext uri="{FF2B5EF4-FFF2-40B4-BE49-F238E27FC236}">
                <a16:creationId xmlns:a16="http://schemas.microsoft.com/office/drawing/2014/main" id="{3601227E-478C-A8E4-AEA2-1B071DAFBCBE}"/>
              </a:ext>
            </a:extLst>
          </p:cNvPr>
          <p:cNvSpPr txBox="1">
            <a:spLocks/>
          </p:cNvSpPr>
          <p:nvPr/>
        </p:nvSpPr>
        <p:spPr>
          <a:xfrm>
            <a:off x="1414583" y="764709"/>
            <a:ext cx="6318983" cy="891563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b="1" dirty="0"/>
              <a:t>Wat gebeurt er in het filmpje?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198E39DC-80E5-2823-46CC-7F99776B7973}"/>
              </a:ext>
            </a:extLst>
          </p:cNvPr>
          <p:cNvSpPr txBox="1">
            <a:spLocks/>
          </p:cNvSpPr>
          <p:nvPr/>
        </p:nvSpPr>
        <p:spPr>
          <a:xfrm>
            <a:off x="1414583" y="1825625"/>
            <a:ext cx="7410755" cy="4351338"/>
          </a:xfrm>
          <a:prstGeom prst="rect">
            <a:avLst/>
          </a:prstGeom>
        </p:spPr>
        <p:txBody>
          <a:bodyPr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Font typeface="Arial" panose="020B0604020202020204" pitchFamily="34" charset="0"/>
              <a:buNone/>
            </a:pPr>
            <a:r>
              <a:rPr lang="nl-NL" sz="2300" b="1" dirty="0"/>
              <a:t>-  </a:t>
            </a:r>
            <a:r>
              <a:rPr lang="nl-NL" sz="2300" dirty="0"/>
              <a:t>Wat gaat hier verkeerd?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nl-NL" sz="2300" dirty="0"/>
              <a:t/>
            </a:r>
            <a:br>
              <a:rPr lang="nl-NL" sz="2300" dirty="0"/>
            </a:br>
            <a:r>
              <a:rPr lang="nl-NL" sz="2300" dirty="0"/>
              <a:t>- Hoe wordt hier een beeld van iemand   gevormd?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nl-NL" sz="2300" b="1" dirty="0"/>
          </a:p>
          <a:p>
            <a:pPr lvl="0" algn="l">
              <a:buFontTx/>
              <a:buChar char="-"/>
            </a:pPr>
            <a:r>
              <a:rPr lang="nl-NL" sz="2300" dirty="0"/>
              <a:t>Is het terecht, zoals ze over die persoon praten?</a:t>
            </a:r>
          </a:p>
          <a:p>
            <a:pPr marL="0" lvl="0" indent="0" algn="l">
              <a:buNone/>
            </a:pPr>
            <a:endParaRPr lang="nl-NL" sz="2300" dirty="0"/>
          </a:p>
          <a:p>
            <a:pPr marL="0" lvl="0" indent="0" algn="l">
              <a:buNone/>
            </a:pPr>
            <a:r>
              <a:rPr lang="nl-NL" sz="2300" dirty="0"/>
              <a:t>- Waar baseren ze hun uitspraak op?</a:t>
            </a:r>
          </a:p>
          <a:p>
            <a:pPr marL="342900" indent="-342900" algn="l">
              <a:buFont typeface="Symbol" panose="05050102010706020507" pitchFamily="18" charset="2"/>
              <a:buChar char=""/>
            </a:pPr>
            <a:endParaRPr lang="nl-NL" sz="2300" dirty="0"/>
          </a:p>
          <a:p>
            <a:pPr algn="l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006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1B9C2-5323-ED32-43FB-E36B966B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9008B9D-B19D-C8DB-849E-FF97CB5F42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908" y="2144713"/>
            <a:ext cx="6318983" cy="2118815"/>
          </a:xfrm>
        </p:spPr>
        <p:txBody>
          <a:bodyPr/>
          <a:lstStyle/>
          <a:p>
            <a:r>
              <a:rPr lang="nl-NL" dirty="0"/>
              <a:t>Lied psalm 100</a:t>
            </a:r>
          </a:p>
          <a:p>
            <a:endParaRPr lang="nl-NL" dirty="0"/>
          </a:p>
          <a:p>
            <a:r>
              <a:rPr lang="nl-NL" sz="2800" dirty="0"/>
              <a:t>Luister/ zing het lied met elkaar</a:t>
            </a:r>
          </a:p>
        </p:txBody>
      </p:sp>
    </p:spTree>
    <p:extLst>
      <p:ext uri="{BB962C8B-B14F-4D97-AF65-F5344CB8AC3E}">
        <p14:creationId xmlns:p14="http://schemas.microsoft.com/office/powerpoint/2010/main" val="2694567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BC793-9345-466B-B7EF-4259047DB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282E20-40AD-A0A4-320C-CEFD7FD4C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528" y="223157"/>
            <a:ext cx="3199693" cy="987334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F24C26-E3C7-1474-55C8-C6596549D8B8}"/>
              </a:ext>
            </a:extLst>
          </p:cNvPr>
          <p:cNvSpPr txBox="1">
            <a:spLocks/>
          </p:cNvSpPr>
          <p:nvPr/>
        </p:nvSpPr>
        <p:spPr>
          <a:xfrm>
            <a:off x="1104594" y="1825625"/>
            <a:ext cx="7410755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l-NL" sz="2300"/>
          </a:p>
          <a:p>
            <a:pPr marL="0" indent="0">
              <a:buFont typeface="Arial" panose="020B0604020202020204" pitchFamily="34" charset="0"/>
              <a:buNone/>
            </a:pPr>
            <a:endParaRPr lang="nl-NL" sz="2300"/>
          </a:p>
          <a:p>
            <a:pPr marL="0" indent="0">
              <a:buFont typeface="Arial" panose="020B0604020202020204" pitchFamily="34" charset="0"/>
              <a:buNone/>
            </a:pPr>
            <a:endParaRPr lang="nl-NL" sz="2300"/>
          </a:p>
          <a:p>
            <a:pPr marL="0" indent="0">
              <a:buFont typeface="Arial" panose="020B0604020202020204" pitchFamily="34" charset="0"/>
              <a:buNone/>
            </a:pPr>
            <a:endParaRPr lang="nl-NL" sz="2300"/>
          </a:p>
          <a:p>
            <a:pPr marL="0" indent="0">
              <a:buFont typeface="Arial" panose="020B0604020202020204" pitchFamily="34" charset="0"/>
              <a:buNone/>
            </a:pPr>
            <a:endParaRPr lang="nl-NL" sz="2300"/>
          </a:p>
          <a:p>
            <a:pPr marL="0" indent="0">
              <a:buFont typeface="Arial" panose="020B0604020202020204" pitchFamily="34" charset="0"/>
              <a:buNone/>
            </a:pPr>
            <a:endParaRPr lang="nl-NL" sz="2300"/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800" b="1"/>
              <a:t>                                                                 Tweede gebod: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sz="2300"/>
          </a:p>
        </p:txBody>
      </p:sp>
      <p:sp>
        <p:nvSpPr>
          <p:cNvPr id="6" name="Graphic 17">
            <a:extLst>
              <a:ext uri="{FF2B5EF4-FFF2-40B4-BE49-F238E27FC236}">
                <a16:creationId xmlns:a16="http://schemas.microsoft.com/office/drawing/2014/main" id="{7BD61E06-8E6F-3737-379D-0A175CF819BC}"/>
              </a:ext>
            </a:extLst>
          </p:cNvPr>
          <p:cNvSpPr/>
          <p:nvPr/>
        </p:nvSpPr>
        <p:spPr>
          <a:xfrm>
            <a:off x="1377390" y="2062150"/>
            <a:ext cx="4773244" cy="2440838"/>
          </a:xfrm>
          <a:custGeom>
            <a:avLst/>
            <a:gdLst>
              <a:gd name="connsiteX0" fmla="*/ 880288 w 1777504"/>
              <a:gd name="connsiteY0" fmla="*/ 723 h 1517065"/>
              <a:gd name="connsiteX1" fmla="*/ 1035250 w 1777504"/>
              <a:gd name="connsiteY1" fmla="*/ 3328 h 1517065"/>
              <a:gd name="connsiteX2" fmla="*/ 1182399 w 1777504"/>
              <a:gd name="connsiteY2" fmla="*/ 13094 h 1517065"/>
              <a:gd name="connsiteX3" fmla="*/ 1339965 w 1777504"/>
              <a:gd name="connsiteY3" fmla="*/ 33930 h 1517065"/>
              <a:gd name="connsiteX4" fmla="*/ 1556782 w 1777504"/>
              <a:gd name="connsiteY4" fmla="*/ 96435 h 1517065"/>
              <a:gd name="connsiteX5" fmla="*/ 1649889 w 1777504"/>
              <a:gd name="connsiteY5" fmla="*/ 151128 h 1517065"/>
              <a:gd name="connsiteX6" fmla="*/ 1727370 w 1777504"/>
              <a:gd name="connsiteY6" fmla="*/ 241631 h 1517065"/>
              <a:gd name="connsiteX7" fmla="*/ 1775552 w 1777504"/>
              <a:gd name="connsiteY7" fmla="*/ 386175 h 1517065"/>
              <a:gd name="connsiteX8" fmla="*/ 1781412 w 1777504"/>
              <a:gd name="connsiteY8" fmla="*/ 463005 h 1517065"/>
              <a:gd name="connsiteX9" fmla="*/ 1782714 w 1777504"/>
              <a:gd name="connsiteY9" fmla="*/ 550253 h 1517065"/>
              <a:gd name="connsiteX10" fmla="*/ 1774901 w 1777504"/>
              <a:gd name="connsiteY10" fmla="*/ 706517 h 1517065"/>
              <a:gd name="connsiteX11" fmla="*/ 1752763 w 1777504"/>
              <a:gd name="connsiteY11" fmla="*/ 842597 h 1517065"/>
              <a:gd name="connsiteX12" fmla="*/ 1724766 w 1777504"/>
              <a:gd name="connsiteY12" fmla="*/ 944169 h 1517065"/>
              <a:gd name="connsiteX13" fmla="*/ 1669422 w 1777504"/>
              <a:gd name="connsiteY13" fmla="*/ 1086760 h 1517065"/>
              <a:gd name="connsiteX14" fmla="*/ 1632961 w 1777504"/>
              <a:gd name="connsiteY14" fmla="*/ 1162939 h 1517065"/>
              <a:gd name="connsiteX15" fmla="*/ 1614079 w 1777504"/>
              <a:gd name="connsiteY15" fmla="*/ 1203958 h 1517065"/>
              <a:gd name="connsiteX16" fmla="*/ 1602359 w 1777504"/>
              <a:gd name="connsiteY16" fmla="*/ 1226746 h 1517065"/>
              <a:gd name="connsiteX17" fmla="*/ 1600406 w 1777504"/>
              <a:gd name="connsiteY17" fmla="*/ 1240420 h 1517065"/>
              <a:gd name="connsiteX18" fmla="*/ 1585430 w 1777504"/>
              <a:gd name="connsiteY18" fmla="*/ 1513231 h 1517065"/>
              <a:gd name="connsiteX19" fmla="*/ 1582175 w 1777504"/>
              <a:gd name="connsiteY19" fmla="*/ 1515835 h 1517065"/>
              <a:gd name="connsiteX20" fmla="*/ 1567851 w 1777504"/>
              <a:gd name="connsiteY20" fmla="*/ 1515835 h 1517065"/>
              <a:gd name="connsiteX21" fmla="*/ 1550271 w 1777504"/>
              <a:gd name="connsiteY21" fmla="*/ 1502162 h 1517065"/>
              <a:gd name="connsiteX22" fmla="*/ 1477348 w 1777504"/>
              <a:gd name="connsiteY22" fmla="*/ 1447470 h 1517065"/>
              <a:gd name="connsiteX23" fmla="*/ 1401169 w 1777504"/>
              <a:gd name="connsiteY23" fmla="*/ 1377802 h 1517065"/>
              <a:gd name="connsiteX24" fmla="*/ 1390751 w 1777504"/>
              <a:gd name="connsiteY24" fmla="*/ 1373895 h 1517065"/>
              <a:gd name="connsiteX25" fmla="*/ 1361452 w 1777504"/>
              <a:gd name="connsiteY25" fmla="*/ 1383011 h 1517065"/>
              <a:gd name="connsiteX26" fmla="*/ 1211699 w 1777504"/>
              <a:gd name="connsiteY26" fmla="*/ 1421426 h 1517065"/>
              <a:gd name="connsiteX27" fmla="*/ 1143333 w 1777504"/>
              <a:gd name="connsiteY27" fmla="*/ 1428588 h 1517065"/>
              <a:gd name="connsiteX28" fmla="*/ 995533 w 1777504"/>
              <a:gd name="connsiteY28" fmla="*/ 1435099 h 1517065"/>
              <a:gd name="connsiteX29" fmla="*/ 919354 w 1777504"/>
              <a:gd name="connsiteY29" fmla="*/ 1437052 h 1517065"/>
              <a:gd name="connsiteX30" fmla="*/ 830805 w 1777504"/>
              <a:gd name="connsiteY30" fmla="*/ 1431192 h 1517065"/>
              <a:gd name="connsiteX31" fmla="*/ 742906 w 1777504"/>
              <a:gd name="connsiteY31" fmla="*/ 1422077 h 1517065"/>
              <a:gd name="connsiteX32" fmla="*/ 724675 w 1777504"/>
              <a:gd name="connsiteY32" fmla="*/ 1421426 h 1517065"/>
              <a:gd name="connsiteX33" fmla="*/ 636125 w 1777504"/>
              <a:gd name="connsiteY33" fmla="*/ 1416217 h 1517065"/>
              <a:gd name="connsiteX34" fmla="*/ 535205 w 1777504"/>
              <a:gd name="connsiteY34" fmla="*/ 1409055 h 1517065"/>
              <a:gd name="connsiteX35" fmla="*/ 451213 w 1777504"/>
              <a:gd name="connsiteY35" fmla="*/ 1400590 h 1517065"/>
              <a:gd name="connsiteX36" fmla="*/ 408240 w 1777504"/>
              <a:gd name="connsiteY36" fmla="*/ 1392126 h 1517065"/>
              <a:gd name="connsiteX37" fmla="*/ 376987 w 1777504"/>
              <a:gd name="connsiteY37" fmla="*/ 1380406 h 1517065"/>
              <a:gd name="connsiteX38" fmla="*/ 266300 w 1777504"/>
              <a:gd name="connsiteY38" fmla="*/ 1316598 h 1517065"/>
              <a:gd name="connsiteX39" fmla="*/ 216165 w 1777504"/>
              <a:gd name="connsiteY39" fmla="*/ 1271672 h 1517065"/>
              <a:gd name="connsiteX40" fmla="*/ 164077 w 1777504"/>
              <a:gd name="connsiteY40" fmla="*/ 1205260 h 1517065"/>
              <a:gd name="connsiteX41" fmla="*/ 142591 w 1777504"/>
              <a:gd name="connsiteY41" fmla="*/ 1174007 h 1517065"/>
              <a:gd name="connsiteX42" fmla="*/ 119151 w 1777504"/>
              <a:gd name="connsiteY42" fmla="*/ 1132337 h 1517065"/>
              <a:gd name="connsiteX43" fmla="*/ 80736 w 1777504"/>
              <a:gd name="connsiteY43" fmla="*/ 1045089 h 1517065"/>
              <a:gd name="connsiteX44" fmla="*/ 65110 w 1777504"/>
              <a:gd name="connsiteY44" fmla="*/ 1000163 h 1517065"/>
              <a:gd name="connsiteX45" fmla="*/ 39066 w 1777504"/>
              <a:gd name="connsiteY45" fmla="*/ 918776 h 1517065"/>
              <a:gd name="connsiteX46" fmla="*/ 21486 w 1777504"/>
              <a:gd name="connsiteY46" fmla="*/ 850410 h 1517065"/>
              <a:gd name="connsiteX47" fmla="*/ 18231 w 1777504"/>
              <a:gd name="connsiteY47" fmla="*/ 836737 h 1517065"/>
              <a:gd name="connsiteX48" fmla="*/ 9767 w 1777504"/>
              <a:gd name="connsiteY48" fmla="*/ 783998 h 1517065"/>
              <a:gd name="connsiteX49" fmla="*/ 0 w 1777504"/>
              <a:gd name="connsiteY49" fmla="*/ 679171 h 1517065"/>
              <a:gd name="connsiteX50" fmla="*/ 1953 w 1777504"/>
              <a:gd name="connsiteY50" fmla="*/ 630338 h 1517065"/>
              <a:gd name="connsiteX51" fmla="*/ 2604 w 1777504"/>
              <a:gd name="connsiteY51" fmla="*/ 606247 h 1517065"/>
              <a:gd name="connsiteX52" fmla="*/ 6511 w 1777504"/>
              <a:gd name="connsiteY52" fmla="*/ 523557 h 1517065"/>
              <a:gd name="connsiteX53" fmla="*/ 43624 w 1777504"/>
              <a:gd name="connsiteY53" fmla="*/ 365991 h 1517065"/>
              <a:gd name="connsiteX54" fmla="*/ 73574 w 1777504"/>
              <a:gd name="connsiteY54" fmla="*/ 305439 h 1517065"/>
              <a:gd name="connsiteX55" fmla="*/ 106781 w 1777504"/>
              <a:gd name="connsiteY55" fmla="*/ 256606 h 1517065"/>
              <a:gd name="connsiteX56" fmla="*/ 196632 w 1777504"/>
              <a:gd name="connsiteY56" fmla="*/ 169359 h 1517065"/>
              <a:gd name="connsiteX57" fmla="*/ 266951 w 1777504"/>
              <a:gd name="connsiteY57" fmla="*/ 125084 h 1517065"/>
              <a:gd name="connsiteX58" fmla="*/ 378290 w 1777504"/>
              <a:gd name="connsiteY58" fmla="*/ 78856 h 1517065"/>
              <a:gd name="connsiteX59" fmla="*/ 574271 w 1777504"/>
              <a:gd name="connsiteY59" fmla="*/ 23512 h 1517065"/>
              <a:gd name="connsiteX60" fmla="*/ 695376 w 1777504"/>
              <a:gd name="connsiteY60" fmla="*/ 4630 h 1517065"/>
              <a:gd name="connsiteX61" fmla="*/ 880288 w 1777504"/>
              <a:gd name="connsiteY61" fmla="*/ 723 h 1517065"/>
              <a:gd name="connsiteX62" fmla="*/ 1737788 w 1777504"/>
              <a:gd name="connsiteY62" fmla="*/ 770325 h 1517065"/>
              <a:gd name="connsiteX63" fmla="*/ 1737788 w 1777504"/>
              <a:gd name="connsiteY63" fmla="*/ 770325 h 1517065"/>
              <a:gd name="connsiteX64" fmla="*/ 1737137 w 1777504"/>
              <a:gd name="connsiteY64" fmla="*/ 769022 h 1517065"/>
              <a:gd name="connsiteX65" fmla="*/ 1735835 w 1777504"/>
              <a:gd name="connsiteY65" fmla="*/ 764465 h 1517065"/>
              <a:gd name="connsiteX66" fmla="*/ 1734532 w 1777504"/>
              <a:gd name="connsiteY66" fmla="*/ 768371 h 1517065"/>
              <a:gd name="connsiteX67" fmla="*/ 1714348 w 1777504"/>
              <a:gd name="connsiteY67" fmla="*/ 836086 h 1517065"/>
              <a:gd name="connsiteX68" fmla="*/ 1703280 w 1777504"/>
              <a:gd name="connsiteY68" fmla="*/ 879710 h 1517065"/>
              <a:gd name="connsiteX69" fmla="*/ 1678538 w 1777504"/>
              <a:gd name="connsiteY69" fmla="*/ 978026 h 1517065"/>
              <a:gd name="connsiteX70" fmla="*/ 1659656 w 1777504"/>
              <a:gd name="connsiteY70" fmla="*/ 1032718 h 1517065"/>
              <a:gd name="connsiteX71" fmla="*/ 1649889 w 1777504"/>
              <a:gd name="connsiteY71" fmla="*/ 1062018 h 1517065"/>
              <a:gd name="connsiteX72" fmla="*/ 1642076 w 1777504"/>
              <a:gd name="connsiteY72" fmla="*/ 1084806 h 1517065"/>
              <a:gd name="connsiteX73" fmla="*/ 1642727 w 1777504"/>
              <a:gd name="connsiteY73" fmla="*/ 1087411 h 1517065"/>
              <a:gd name="connsiteX74" fmla="*/ 1644681 w 1777504"/>
              <a:gd name="connsiteY74" fmla="*/ 1086109 h 1517065"/>
              <a:gd name="connsiteX75" fmla="*/ 1646634 w 1777504"/>
              <a:gd name="connsiteY75" fmla="*/ 1082202 h 1517065"/>
              <a:gd name="connsiteX76" fmla="*/ 1667469 w 1777504"/>
              <a:gd name="connsiteY76" fmla="*/ 1034672 h 1517065"/>
              <a:gd name="connsiteX77" fmla="*/ 1724766 w 1777504"/>
              <a:gd name="connsiteY77" fmla="*/ 838039 h 1517065"/>
              <a:gd name="connsiteX78" fmla="*/ 1737788 w 1777504"/>
              <a:gd name="connsiteY78" fmla="*/ 770325 h 1517065"/>
              <a:gd name="connsiteX79" fmla="*/ 1347127 w 1777504"/>
              <a:gd name="connsiteY79" fmla="*/ 1326365 h 1517065"/>
              <a:gd name="connsiteX80" fmla="*/ 1315224 w 1777504"/>
              <a:gd name="connsiteY80" fmla="*/ 1330923 h 1517065"/>
              <a:gd name="connsiteX81" fmla="*/ 1239045 w 1777504"/>
              <a:gd name="connsiteY81" fmla="*/ 1348502 h 1517065"/>
              <a:gd name="connsiteX82" fmla="*/ 1223418 w 1777504"/>
              <a:gd name="connsiteY82" fmla="*/ 1353711 h 1517065"/>
              <a:gd name="connsiteX83" fmla="*/ 1221465 w 1777504"/>
              <a:gd name="connsiteY83" fmla="*/ 1355664 h 1517065"/>
              <a:gd name="connsiteX84" fmla="*/ 1223418 w 1777504"/>
              <a:gd name="connsiteY84" fmla="*/ 1356316 h 1517065"/>
              <a:gd name="connsiteX85" fmla="*/ 1248811 w 1777504"/>
              <a:gd name="connsiteY85" fmla="*/ 1355013 h 1517065"/>
              <a:gd name="connsiteX86" fmla="*/ 1321735 w 1777504"/>
              <a:gd name="connsiteY86" fmla="*/ 1341340 h 1517065"/>
              <a:gd name="connsiteX87" fmla="*/ 1348430 w 1777504"/>
              <a:gd name="connsiteY87" fmla="*/ 1333527 h 1517065"/>
              <a:gd name="connsiteX88" fmla="*/ 1360149 w 1777504"/>
              <a:gd name="connsiteY88" fmla="*/ 1328969 h 1517065"/>
              <a:gd name="connsiteX89" fmla="*/ 1362103 w 1777504"/>
              <a:gd name="connsiteY89" fmla="*/ 1327016 h 1517065"/>
              <a:gd name="connsiteX90" fmla="*/ 1360149 w 1777504"/>
              <a:gd name="connsiteY90" fmla="*/ 1326365 h 1517065"/>
              <a:gd name="connsiteX91" fmla="*/ 1347127 w 1777504"/>
              <a:gd name="connsiteY91" fmla="*/ 1326365 h 1517065"/>
              <a:gd name="connsiteX92" fmla="*/ 1560688 w 1777504"/>
              <a:gd name="connsiteY92" fmla="*/ 1253442 h 1517065"/>
              <a:gd name="connsiteX93" fmla="*/ 1562642 w 1777504"/>
              <a:gd name="connsiteY93" fmla="*/ 1250186 h 1517065"/>
              <a:gd name="connsiteX94" fmla="*/ 1578919 w 1777504"/>
              <a:gd name="connsiteY94" fmla="*/ 1220887 h 1517065"/>
              <a:gd name="connsiteX95" fmla="*/ 1594546 w 1777504"/>
              <a:gd name="connsiteY95" fmla="*/ 1189634 h 1517065"/>
              <a:gd name="connsiteX96" fmla="*/ 1617334 w 1777504"/>
              <a:gd name="connsiteY96" fmla="*/ 1144708 h 1517065"/>
              <a:gd name="connsiteX97" fmla="*/ 1617985 w 1777504"/>
              <a:gd name="connsiteY97" fmla="*/ 1140801 h 1517065"/>
              <a:gd name="connsiteX98" fmla="*/ 1614730 w 1777504"/>
              <a:gd name="connsiteY98" fmla="*/ 1144057 h 1517065"/>
              <a:gd name="connsiteX99" fmla="*/ 1593244 w 1777504"/>
              <a:gd name="connsiteY99" fmla="*/ 1177263 h 1517065"/>
              <a:gd name="connsiteX100" fmla="*/ 1569804 w 1777504"/>
              <a:gd name="connsiteY100" fmla="*/ 1218282 h 1517065"/>
              <a:gd name="connsiteX101" fmla="*/ 1558084 w 1777504"/>
              <a:gd name="connsiteY101" fmla="*/ 1246931 h 1517065"/>
              <a:gd name="connsiteX102" fmla="*/ 1558084 w 1777504"/>
              <a:gd name="connsiteY102" fmla="*/ 1252139 h 1517065"/>
              <a:gd name="connsiteX103" fmla="*/ 1560688 w 1777504"/>
              <a:gd name="connsiteY103" fmla="*/ 1253442 h 1517065"/>
              <a:gd name="connsiteX104" fmla="*/ 1337361 w 1777504"/>
              <a:gd name="connsiteY104" fmla="*/ 69089 h 1517065"/>
              <a:gd name="connsiteX105" fmla="*/ 1337361 w 1777504"/>
              <a:gd name="connsiteY105" fmla="*/ 69089 h 1517065"/>
              <a:gd name="connsiteX106" fmla="*/ 1344523 w 1777504"/>
              <a:gd name="connsiteY106" fmla="*/ 69089 h 1517065"/>
              <a:gd name="connsiteX107" fmla="*/ 1352987 w 1777504"/>
              <a:gd name="connsiteY107" fmla="*/ 69089 h 1517065"/>
              <a:gd name="connsiteX108" fmla="*/ 1344523 w 1777504"/>
              <a:gd name="connsiteY108" fmla="*/ 66485 h 1517065"/>
              <a:gd name="connsiteX109" fmla="*/ 1315224 w 1777504"/>
              <a:gd name="connsiteY109" fmla="*/ 61927 h 1517065"/>
              <a:gd name="connsiteX110" fmla="*/ 1313270 w 1777504"/>
              <a:gd name="connsiteY110" fmla="*/ 63229 h 1517065"/>
              <a:gd name="connsiteX111" fmla="*/ 1314572 w 1777504"/>
              <a:gd name="connsiteY111" fmla="*/ 65834 h 1517065"/>
              <a:gd name="connsiteX112" fmla="*/ 1323688 w 1777504"/>
              <a:gd name="connsiteY112" fmla="*/ 69089 h 1517065"/>
              <a:gd name="connsiteX113" fmla="*/ 1337361 w 1777504"/>
              <a:gd name="connsiteY113" fmla="*/ 69089 h 1517065"/>
              <a:gd name="connsiteX114" fmla="*/ 261091 w 1777504"/>
              <a:gd name="connsiteY114" fmla="*/ 779440 h 1517065"/>
              <a:gd name="connsiteX115" fmla="*/ 261091 w 1777504"/>
              <a:gd name="connsiteY115" fmla="*/ 779440 h 1517065"/>
              <a:gd name="connsiteX116" fmla="*/ 244163 w 1777504"/>
              <a:gd name="connsiteY116" fmla="*/ 780091 h 1517065"/>
              <a:gd name="connsiteX117" fmla="*/ 241558 w 1777504"/>
              <a:gd name="connsiteY117" fmla="*/ 780742 h 1517065"/>
              <a:gd name="connsiteX118" fmla="*/ 244163 w 1777504"/>
              <a:gd name="connsiteY118" fmla="*/ 782044 h 1517065"/>
              <a:gd name="connsiteX119" fmla="*/ 291693 w 1777504"/>
              <a:gd name="connsiteY119" fmla="*/ 784649 h 1517065"/>
              <a:gd name="connsiteX120" fmla="*/ 294298 w 1777504"/>
              <a:gd name="connsiteY120" fmla="*/ 783347 h 1517065"/>
              <a:gd name="connsiteX121" fmla="*/ 291693 w 1777504"/>
              <a:gd name="connsiteY121" fmla="*/ 782696 h 1517065"/>
              <a:gd name="connsiteX122" fmla="*/ 261091 w 1777504"/>
              <a:gd name="connsiteY122" fmla="*/ 779440 h 1517065"/>
              <a:gd name="connsiteX123" fmla="*/ 76830 w 1777504"/>
              <a:gd name="connsiteY123" fmla="*/ 636198 h 1517065"/>
              <a:gd name="connsiteX124" fmla="*/ 79434 w 1777504"/>
              <a:gd name="connsiteY124" fmla="*/ 647918 h 1517065"/>
              <a:gd name="connsiteX125" fmla="*/ 81388 w 1777504"/>
              <a:gd name="connsiteY125" fmla="*/ 649871 h 1517065"/>
              <a:gd name="connsiteX126" fmla="*/ 82690 w 1777504"/>
              <a:gd name="connsiteY126" fmla="*/ 647918 h 1517065"/>
              <a:gd name="connsiteX127" fmla="*/ 85294 w 1777504"/>
              <a:gd name="connsiteY127" fmla="*/ 631640 h 1517065"/>
              <a:gd name="connsiteX128" fmla="*/ 82039 w 1777504"/>
              <a:gd name="connsiteY128" fmla="*/ 627083 h 1517065"/>
              <a:gd name="connsiteX129" fmla="*/ 78132 w 1777504"/>
              <a:gd name="connsiteY129" fmla="*/ 630338 h 1517065"/>
              <a:gd name="connsiteX130" fmla="*/ 76830 w 1777504"/>
              <a:gd name="connsiteY130" fmla="*/ 636198 h 1517065"/>
              <a:gd name="connsiteX131" fmla="*/ 315133 w 1777504"/>
              <a:gd name="connsiteY131" fmla="*/ 171963 h 1517065"/>
              <a:gd name="connsiteX132" fmla="*/ 319690 w 1777504"/>
              <a:gd name="connsiteY132" fmla="*/ 168707 h 1517065"/>
              <a:gd name="connsiteX133" fmla="*/ 319039 w 1777504"/>
              <a:gd name="connsiteY133" fmla="*/ 164801 h 1517065"/>
              <a:gd name="connsiteX134" fmla="*/ 314482 w 1777504"/>
              <a:gd name="connsiteY134" fmla="*/ 162848 h 1517065"/>
              <a:gd name="connsiteX135" fmla="*/ 305366 w 1777504"/>
              <a:gd name="connsiteY135" fmla="*/ 166103 h 1517065"/>
              <a:gd name="connsiteX136" fmla="*/ 303413 w 1777504"/>
              <a:gd name="connsiteY136" fmla="*/ 167405 h 1517065"/>
              <a:gd name="connsiteX137" fmla="*/ 305366 w 1777504"/>
              <a:gd name="connsiteY137" fmla="*/ 168707 h 1517065"/>
              <a:gd name="connsiteX138" fmla="*/ 315133 w 1777504"/>
              <a:gd name="connsiteY138" fmla="*/ 171963 h 1517065"/>
              <a:gd name="connsiteX139" fmla="*/ 452515 w 1777504"/>
              <a:gd name="connsiteY139" fmla="*/ 122479 h 1517065"/>
              <a:gd name="connsiteX140" fmla="*/ 474652 w 1777504"/>
              <a:gd name="connsiteY140" fmla="*/ 118573 h 1517065"/>
              <a:gd name="connsiteX141" fmla="*/ 476606 w 1777504"/>
              <a:gd name="connsiteY141" fmla="*/ 116619 h 1517065"/>
              <a:gd name="connsiteX142" fmla="*/ 474652 w 1777504"/>
              <a:gd name="connsiteY142" fmla="*/ 115317 h 1517065"/>
              <a:gd name="connsiteX143" fmla="*/ 453166 w 1777504"/>
              <a:gd name="connsiteY143" fmla="*/ 120526 h 1517065"/>
              <a:gd name="connsiteX144" fmla="*/ 450562 w 1777504"/>
              <a:gd name="connsiteY144" fmla="*/ 121828 h 1517065"/>
              <a:gd name="connsiteX145" fmla="*/ 452515 w 1777504"/>
              <a:gd name="connsiteY145" fmla="*/ 122479 h 1517065"/>
              <a:gd name="connsiteX146" fmla="*/ 1732579 w 1777504"/>
              <a:gd name="connsiteY146" fmla="*/ 332134 h 1517065"/>
              <a:gd name="connsiteX147" fmla="*/ 1730626 w 1777504"/>
              <a:gd name="connsiteY147" fmla="*/ 333436 h 1517065"/>
              <a:gd name="connsiteX148" fmla="*/ 1734532 w 1777504"/>
              <a:gd name="connsiteY148" fmla="*/ 345807 h 1517065"/>
              <a:gd name="connsiteX149" fmla="*/ 1735835 w 1777504"/>
              <a:gd name="connsiteY149" fmla="*/ 346458 h 1517065"/>
              <a:gd name="connsiteX150" fmla="*/ 1737137 w 1777504"/>
              <a:gd name="connsiteY150" fmla="*/ 344505 h 1517065"/>
              <a:gd name="connsiteX151" fmla="*/ 1733881 w 1777504"/>
              <a:gd name="connsiteY151" fmla="*/ 332785 h 1517065"/>
              <a:gd name="connsiteX152" fmla="*/ 1732579 w 1777504"/>
              <a:gd name="connsiteY152" fmla="*/ 332134 h 1517065"/>
              <a:gd name="connsiteX153" fmla="*/ 126314 w 1777504"/>
              <a:gd name="connsiteY153" fmla="*/ 829575 h 1517065"/>
              <a:gd name="connsiteX154" fmla="*/ 119151 w 1777504"/>
              <a:gd name="connsiteY154" fmla="*/ 828273 h 1517065"/>
              <a:gd name="connsiteX155" fmla="*/ 115896 w 1777504"/>
              <a:gd name="connsiteY155" fmla="*/ 831528 h 1517065"/>
              <a:gd name="connsiteX156" fmla="*/ 118500 w 1777504"/>
              <a:gd name="connsiteY156" fmla="*/ 838039 h 1517065"/>
              <a:gd name="connsiteX157" fmla="*/ 120454 w 1777504"/>
              <a:gd name="connsiteY157" fmla="*/ 838690 h 1517065"/>
              <a:gd name="connsiteX158" fmla="*/ 126314 w 1777504"/>
              <a:gd name="connsiteY158" fmla="*/ 829575 h 1517065"/>
              <a:gd name="connsiteX159" fmla="*/ 1643378 w 1777504"/>
              <a:gd name="connsiteY159" fmla="*/ 187589 h 1517065"/>
              <a:gd name="connsiteX160" fmla="*/ 1641425 w 1777504"/>
              <a:gd name="connsiteY160" fmla="*/ 188240 h 1517065"/>
              <a:gd name="connsiteX161" fmla="*/ 1641425 w 1777504"/>
              <a:gd name="connsiteY161" fmla="*/ 189543 h 1517065"/>
              <a:gd name="connsiteX162" fmla="*/ 1648587 w 1777504"/>
              <a:gd name="connsiteY162" fmla="*/ 196054 h 1517065"/>
              <a:gd name="connsiteX163" fmla="*/ 1649889 w 1777504"/>
              <a:gd name="connsiteY163" fmla="*/ 196054 h 1517065"/>
              <a:gd name="connsiteX164" fmla="*/ 1649889 w 1777504"/>
              <a:gd name="connsiteY164" fmla="*/ 194100 h 1517065"/>
              <a:gd name="connsiteX165" fmla="*/ 1643378 w 1777504"/>
              <a:gd name="connsiteY165" fmla="*/ 187589 h 1517065"/>
              <a:gd name="connsiteX166" fmla="*/ 1593895 w 1777504"/>
              <a:gd name="connsiteY166" fmla="*/ 222749 h 1517065"/>
              <a:gd name="connsiteX167" fmla="*/ 1591941 w 1777504"/>
              <a:gd name="connsiteY167" fmla="*/ 223400 h 1517065"/>
              <a:gd name="connsiteX168" fmla="*/ 1593244 w 1777504"/>
              <a:gd name="connsiteY168" fmla="*/ 225353 h 1517065"/>
              <a:gd name="connsiteX169" fmla="*/ 1598452 w 1777504"/>
              <a:gd name="connsiteY169" fmla="*/ 226655 h 1517065"/>
              <a:gd name="connsiteX170" fmla="*/ 1599103 w 1777504"/>
              <a:gd name="connsiteY170" fmla="*/ 226004 h 1517065"/>
              <a:gd name="connsiteX171" fmla="*/ 1593895 w 1777504"/>
              <a:gd name="connsiteY171" fmla="*/ 222749 h 1517065"/>
              <a:gd name="connsiteX172" fmla="*/ 1545713 w 1777504"/>
              <a:gd name="connsiteY172" fmla="*/ 1425983 h 1517065"/>
              <a:gd name="connsiteX173" fmla="*/ 1543109 w 1777504"/>
              <a:gd name="connsiteY173" fmla="*/ 1424030 h 1517065"/>
              <a:gd name="connsiteX174" fmla="*/ 1541807 w 1777504"/>
              <a:gd name="connsiteY174" fmla="*/ 1425983 h 1517065"/>
              <a:gd name="connsiteX175" fmla="*/ 1544411 w 1777504"/>
              <a:gd name="connsiteY175" fmla="*/ 1428588 h 1517065"/>
              <a:gd name="connsiteX176" fmla="*/ 1545713 w 1777504"/>
              <a:gd name="connsiteY176" fmla="*/ 1425983 h 1517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1777504" h="1517065">
                <a:moveTo>
                  <a:pt x="880288" y="723"/>
                </a:moveTo>
                <a:cubicBezTo>
                  <a:pt x="931725" y="1375"/>
                  <a:pt x="983162" y="1375"/>
                  <a:pt x="1035250" y="3328"/>
                </a:cubicBezTo>
                <a:cubicBezTo>
                  <a:pt x="1084734" y="5281"/>
                  <a:pt x="1133566" y="7886"/>
                  <a:pt x="1182399" y="13094"/>
                </a:cubicBezTo>
                <a:cubicBezTo>
                  <a:pt x="1235138" y="18954"/>
                  <a:pt x="1287877" y="24814"/>
                  <a:pt x="1339965" y="33930"/>
                </a:cubicBezTo>
                <a:cubicBezTo>
                  <a:pt x="1414842" y="46301"/>
                  <a:pt x="1487765" y="65182"/>
                  <a:pt x="1556782" y="96435"/>
                </a:cubicBezTo>
                <a:cubicBezTo>
                  <a:pt x="1589988" y="111411"/>
                  <a:pt x="1621241" y="128990"/>
                  <a:pt x="1649889" y="151128"/>
                </a:cubicBezTo>
                <a:cubicBezTo>
                  <a:pt x="1681793" y="175870"/>
                  <a:pt x="1707186" y="206471"/>
                  <a:pt x="1727370" y="241631"/>
                </a:cubicBezTo>
                <a:cubicBezTo>
                  <a:pt x="1753414" y="286557"/>
                  <a:pt x="1769041" y="334738"/>
                  <a:pt x="1775552" y="386175"/>
                </a:cubicBezTo>
                <a:cubicBezTo>
                  <a:pt x="1778807" y="411568"/>
                  <a:pt x="1780761" y="437612"/>
                  <a:pt x="1781412" y="463005"/>
                </a:cubicBezTo>
                <a:cubicBezTo>
                  <a:pt x="1782063" y="492305"/>
                  <a:pt x="1783365" y="520953"/>
                  <a:pt x="1782714" y="550253"/>
                </a:cubicBezTo>
                <a:cubicBezTo>
                  <a:pt x="1781412" y="602341"/>
                  <a:pt x="1779458" y="654429"/>
                  <a:pt x="1774901" y="706517"/>
                </a:cubicBezTo>
                <a:cubicBezTo>
                  <a:pt x="1770994" y="752094"/>
                  <a:pt x="1763181" y="797671"/>
                  <a:pt x="1752763" y="842597"/>
                </a:cubicBezTo>
                <a:cubicBezTo>
                  <a:pt x="1744299" y="877105"/>
                  <a:pt x="1735184" y="910311"/>
                  <a:pt x="1724766" y="944169"/>
                </a:cubicBezTo>
                <a:cubicBezTo>
                  <a:pt x="1709791" y="993001"/>
                  <a:pt x="1691560" y="1040532"/>
                  <a:pt x="1669422" y="1086760"/>
                </a:cubicBezTo>
                <a:cubicBezTo>
                  <a:pt x="1657703" y="1112153"/>
                  <a:pt x="1644681" y="1137546"/>
                  <a:pt x="1632961" y="1162939"/>
                </a:cubicBezTo>
                <a:cubicBezTo>
                  <a:pt x="1626450" y="1176612"/>
                  <a:pt x="1620590" y="1190285"/>
                  <a:pt x="1614079" y="1203958"/>
                </a:cubicBezTo>
                <a:cubicBezTo>
                  <a:pt x="1610172" y="1211771"/>
                  <a:pt x="1606266" y="1218933"/>
                  <a:pt x="1602359" y="1226746"/>
                </a:cubicBezTo>
                <a:cubicBezTo>
                  <a:pt x="1600406" y="1231304"/>
                  <a:pt x="1599103" y="1235211"/>
                  <a:pt x="1600406" y="1240420"/>
                </a:cubicBezTo>
                <a:cubicBezTo>
                  <a:pt x="1603010" y="1254744"/>
                  <a:pt x="1604312" y="1496953"/>
                  <a:pt x="1585430" y="1513231"/>
                </a:cubicBezTo>
                <a:cubicBezTo>
                  <a:pt x="1584128" y="1513882"/>
                  <a:pt x="1583477" y="1515184"/>
                  <a:pt x="1582175" y="1515835"/>
                </a:cubicBezTo>
                <a:cubicBezTo>
                  <a:pt x="1576315" y="1519742"/>
                  <a:pt x="1573711" y="1519742"/>
                  <a:pt x="1567851" y="1515835"/>
                </a:cubicBezTo>
                <a:cubicBezTo>
                  <a:pt x="1561991" y="1511278"/>
                  <a:pt x="1556131" y="1506720"/>
                  <a:pt x="1550271" y="1502162"/>
                </a:cubicBezTo>
                <a:cubicBezTo>
                  <a:pt x="1526180" y="1483931"/>
                  <a:pt x="1501438" y="1465700"/>
                  <a:pt x="1477348" y="1447470"/>
                </a:cubicBezTo>
                <a:cubicBezTo>
                  <a:pt x="1460419" y="1434448"/>
                  <a:pt x="1407680" y="1389522"/>
                  <a:pt x="1401169" y="1377802"/>
                </a:cubicBezTo>
                <a:cubicBezTo>
                  <a:pt x="1397913" y="1372593"/>
                  <a:pt x="1396611" y="1371942"/>
                  <a:pt x="1390751" y="1373895"/>
                </a:cubicBezTo>
                <a:cubicBezTo>
                  <a:pt x="1380985" y="1376500"/>
                  <a:pt x="1371218" y="1379755"/>
                  <a:pt x="1361452" y="1383011"/>
                </a:cubicBezTo>
                <a:cubicBezTo>
                  <a:pt x="1312619" y="1399288"/>
                  <a:pt x="1262484" y="1412310"/>
                  <a:pt x="1211699" y="1421426"/>
                </a:cubicBezTo>
                <a:cubicBezTo>
                  <a:pt x="1188910" y="1425332"/>
                  <a:pt x="1166122" y="1427285"/>
                  <a:pt x="1143333" y="1428588"/>
                </a:cubicBezTo>
                <a:cubicBezTo>
                  <a:pt x="1094500" y="1431192"/>
                  <a:pt x="1045017" y="1433145"/>
                  <a:pt x="995533" y="1435099"/>
                </a:cubicBezTo>
                <a:cubicBezTo>
                  <a:pt x="970140" y="1435750"/>
                  <a:pt x="944747" y="1437703"/>
                  <a:pt x="919354" y="1437052"/>
                </a:cubicBezTo>
                <a:cubicBezTo>
                  <a:pt x="890055" y="1436401"/>
                  <a:pt x="860104" y="1433796"/>
                  <a:pt x="830805" y="1431192"/>
                </a:cubicBezTo>
                <a:cubicBezTo>
                  <a:pt x="801505" y="1428588"/>
                  <a:pt x="772205" y="1424681"/>
                  <a:pt x="742906" y="1422077"/>
                </a:cubicBezTo>
                <a:cubicBezTo>
                  <a:pt x="737046" y="1421426"/>
                  <a:pt x="730535" y="1421426"/>
                  <a:pt x="724675" y="1421426"/>
                </a:cubicBezTo>
                <a:cubicBezTo>
                  <a:pt x="695376" y="1420123"/>
                  <a:pt x="665425" y="1418170"/>
                  <a:pt x="636125" y="1416217"/>
                </a:cubicBezTo>
                <a:cubicBezTo>
                  <a:pt x="602268" y="1414263"/>
                  <a:pt x="569062" y="1411659"/>
                  <a:pt x="535205" y="1409055"/>
                </a:cubicBezTo>
                <a:cubicBezTo>
                  <a:pt x="507207" y="1407101"/>
                  <a:pt x="479210" y="1406450"/>
                  <a:pt x="451213" y="1400590"/>
                </a:cubicBezTo>
                <a:cubicBezTo>
                  <a:pt x="436889" y="1397335"/>
                  <a:pt x="422564" y="1395382"/>
                  <a:pt x="408240" y="1392126"/>
                </a:cubicBezTo>
                <a:cubicBezTo>
                  <a:pt x="397171" y="1389522"/>
                  <a:pt x="386754" y="1384964"/>
                  <a:pt x="376987" y="1380406"/>
                </a:cubicBezTo>
                <a:cubicBezTo>
                  <a:pt x="337921" y="1362827"/>
                  <a:pt x="301460" y="1340689"/>
                  <a:pt x="266300" y="1316598"/>
                </a:cubicBezTo>
                <a:cubicBezTo>
                  <a:pt x="247418" y="1304227"/>
                  <a:pt x="231141" y="1287950"/>
                  <a:pt x="216165" y="1271672"/>
                </a:cubicBezTo>
                <a:cubicBezTo>
                  <a:pt x="196632" y="1250837"/>
                  <a:pt x="180355" y="1228049"/>
                  <a:pt x="164077" y="1205260"/>
                </a:cubicBezTo>
                <a:cubicBezTo>
                  <a:pt x="156915" y="1194842"/>
                  <a:pt x="149102" y="1184425"/>
                  <a:pt x="142591" y="1174007"/>
                </a:cubicBezTo>
                <a:cubicBezTo>
                  <a:pt x="134127" y="1160334"/>
                  <a:pt x="125662" y="1146661"/>
                  <a:pt x="119151" y="1132337"/>
                </a:cubicBezTo>
                <a:cubicBezTo>
                  <a:pt x="105478" y="1103688"/>
                  <a:pt x="92456" y="1074389"/>
                  <a:pt x="80736" y="1045089"/>
                </a:cubicBezTo>
                <a:cubicBezTo>
                  <a:pt x="74877" y="1030114"/>
                  <a:pt x="70970" y="1014488"/>
                  <a:pt x="65110" y="1000163"/>
                </a:cubicBezTo>
                <a:cubicBezTo>
                  <a:pt x="54692" y="973468"/>
                  <a:pt x="46879" y="946122"/>
                  <a:pt x="39066" y="918776"/>
                </a:cubicBezTo>
                <a:cubicBezTo>
                  <a:pt x="32555" y="895987"/>
                  <a:pt x="27346" y="873199"/>
                  <a:pt x="21486" y="850410"/>
                </a:cubicBezTo>
                <a:cubicBezTo>
                  <a:pt x="20184" y="845852"/>
                  <a:pt x="19533" y="841295"/>
                  <a:pt x="18231" y="836737"/>
                </a:cubicBezTo>
                <a:cubicBezTo>
                  <a:pt x="13022" y="819808"/>
                  <a:pt x="12371" y="801578"/>
                  <a:pt x="9767" y="783998"/>
                </a:cubicBezTo>
                <a:cubicBezTo>
                  <a:pt x="3256" y="748187"/>
                  <a:pt x="0" y="713679"/>
                  <a:pt x="0" y="679171"/>
                </a:cubicBezTo>
                <a:cubicBezTo>
                  <a:pt x="0" y="662893"/>
                  <a:pt x="1302" y="646616"/>
                  <a:pt x="1953" y="630338"/>
                </a:cubicBezTo>
                <a:cubicBezTo>
                  <a:pt x="2604" y="622525"/>
                  <a:pt x="2604" y="614712"/>
                  <a:pt x="2604" y="606247"/>
                </a:cubicBezTo>
                <a:cubicBezTo>
                  <a:pt x="3256" y="578250"/>
                  <a:pt x="6511" y="550904"/>
                  <a:pt x="6511" y="523557"/>
                </a:cubicBezTo>
                <a:cubicBezTo>
                  <a:pt x="6511" y="468214"/>
                  <a:pt x="19533" y="415475"/>
                  <a:pt x="43624" y="365991"/>
                </a:cubicBezTo>
                <a:cubicBezTo>
                  <a:pt x="53390" y="345807"/>
                  <a:pt x="62506" y="324972"/>
                  <a:pt x="73574" y="305439"/>
                </a:cubicBezTo>
                <a:cubicBezTo>
                  <a:pt x="83341" y="288510"/>
                  <a:pt x="95061" y="272233"/>
                  <a:pt x="106781" y="256606"/>
                </a:cubicBezTo>
                <a:cubicBezTo>
                  <a:pt x="132825" y="224051"/>
                  <a:pt x="162775" y="194752"/>
                  <a:pt x="196632" y="169359"/>
                </a:cubicBezTo>
                <a:cubicBezTo>
                  <a:pt x="218770" y="152430"/>
                  <a:pt x="242209" y="138106"/>
                  <a:pt x="266951" y="125084"/>
                </a:cubicBezTo>
                <a:cubicBezTo>
                  <a:pt x="302762" y="106202"/>
                  <a:pt x="340526" y="91226"/>
                  <a:pt x="378290" y="78856"/>
                </a:cubicBezTo>
                <a:cubicBezTo>
                  <a:pt x="442749" y="57369"/>
                  <a:pt x="508510" y="39138"/>
                  <a:pt x="574271" y="23512"/>
                </a:cubicBezTo>
                <a:cubicBezTo>
                  <a:pt x="613988" y="14397"/>
                  <a:pt x="654356" y="7886"/>
                  <a:pt x="695376" y="4630"/>
                </a:cubicBezTo>
                <a:cubicBezTo>
                  <a:pt x="757881" y="-579"/>
                  <a:pt x="819085" y="-579"/>
                  <a:pt x="880288" y="723"/>
                </a:cubicBezTo>
                <a:close/>
                <a:moveTo>
                  <a:pt x="1737788" y="770325"/>
                </a:moveTo>
                <a:cubicBezTo>
                  <a:pt x="1737788" y="770325"/>
                  <a:pt x="1737788" y="770325"/>
                  <a:pt x="1737788" y="770325"/>
                </a:cubicBezTo>
                <a:cubicBezTo>
                  <a:pt x="1737137" y="769674"/>
                  <a:pt x="1737788" y="769022"/>
                  <a:pt x="1737137" y="769022"/>
                </a:cubicBezTo>
                <a:cubicBezTo>
                  <a:pt x="1737137" y="767720"/>
                  <a:pt x="1736486" y="765767"/>
                  <a:pt x="1735835" y="764465"/>
                </a:cubicBezTo>
                <a:cubicBezTo>
                  <a:pt x="1735184" y="765767"/>
                  <a:pt x="1734532" y="767069"/>
                  <a:pt x="1734532" y="768371"/>
                </a:cubicBezTo>
                <a:cubicBezTo>
                  <a:pt x="1728021" y="791160"/>
                  <a:pt x="1720859" y="813297"/>
                  <a:pt x="1714348" y="836086"/>
                </a:cubicBezTo>
                <a:cubicBezTo>
                  <a:pt x="1710442" y="850410"/>
                  <a:pt x="1706535" y="865385"/>
                  <a:pt x="1703280" y="879710"/>
                </a:cubicBezTo>
                <a:cubicBezTo>
                  <a:pt x="1696117" y="912916"/>
                  <a:pt x="1689606" y="946122"/>
                  <a:pt x="1678538" y="978026"/>
                </a:cubicBezTo>
                <a:cubicBezTo>
                  <a:pt x="1672027" y="996257"/>
                  <a:pt x="1666167" y="1014488"/>
                  <a:pt x="1659656" y="1032718"/>
                </a:cubicBezTo>
                <a:cubicBezTo>
                  <a:pt x="1656400" y="1042485"/>
                  <a:pt x="1653145" y="1052251"/>
                  <a:pt x="1649889" y="1062018"/>
                </a:cubicBezTo>
                <a:cubicBezTo>
                  <a:pt x="1647285" y="1069831"/>
                  <a:pt x="1644681" y="1076993"/>
                  <a:pt x="1642076" y="1084806"/>
                </a:cubicBezTo>
                <a:cubicBezTo>
                  <a:pt x="1642076" y="1085458"/>
                  <a:pt x="1642076" y="1086760"/>
                  <a:pt x="1642727" y="1087411"/>
                </a:cubicBezTo>
                <a:cubicBezTo>
                  <a:pt x="1643378" y="1087411"/>
                  <a:pt x="1644681" y="1086760"/>
                  <a:pt x="1644681" y="1086109"/>
                </a:cubicBezTo>
                <a:cubicBezTo>
                  <a:pt x="1645332" y="1084806"/>
                  <a:pt x="1645983" y="1083504"/>
                  <a:pt x="1646634" y="1082202"/>
                </a:cubicBezTo>
                <a:cubicBezTo>
                  <a:pt x="1653796" y="1066576"/>
                  <a:pt x="1660958" y="1050949"/>
                  <a:pt x="1667469" y="1034672"/>
                </a:cubicBezTo>
                <a:cubicBezTo>
                  <a:pt x="1690909" y="970213"/>
                  <a:pt x="1711093" y="905103"/>
                  <a:pt x="1724766" y="838039"/>
                </a:cubicBezTo>
                <a:cubicBezTo>
                  <a:pt x="1729975" y="814600"/>
                  <a:pt x="1733881" y="792462"/>
                  <a:pt x="1737788" y="770325"/>
                </a:cubicBezTo>
                <a:close/>
                <a:moveTo>
                  <a:pt x="1347127" y="1326365"/>
                </a:moveTo>
                <a:cubicBezTo>
                  <a:pt x="1336059" y="1325714"/>
                  <a:pt x="1325641" y="1328318"/>
                  <a:pt x="1315224" y="1330923"/>
                </a:cubicBezTo>
                <a:cubicBezTo>
                  <a:pt x="1289831" y="1336782"/>
                  <a:pt x="1264438" y="1342642"/>
                  <a:pt x="1239045" y="1348502"/>
                </a:cubicBezTo>
                <a:cubicBezTo>
                  <a:pt x="1233836" y="1349805"/>
                  <a:pt x="1228627" y="1351758"/>
                  <a:pt x="1223418" y="1353711"/>
                </a:cubicBezTo>
                <a:cubicBezTo>
                  <a:pt x="1222767" y="1353711"/>
                  <a:pt x="1222116" y="1355013"/>
                  <a:pt x="1221465" y="1355664"/>
                </a:cubicBezTo>
                <a:cubicBezTo>
                  <a:pt x="1222116" y="1356316"/>
                  <a:pt x="1222767" y="1356967"/>
                  <a:pt x="1223418" y="1356316"/>
                </a:cubicBezTo>
                <a:cubicBezTo>
                  <a:pt x="1231883" y="1355664"/>
                  <a:pt x="1240347" y="1356316"/>
                  <a:pt x="1248811" y="1355013"/>
                </a:cubicBezTo>
                <a:cubicBezTo>
                  <a:pt x="1272902" y="1351107"/>
                  <a:pt x="1297644" y="1345898"/>
                  <a:pt x="1321735" y="1341340"/>
                </a:cubicBezTo>
                <a:cubicBezTo>
                  <a:pt x="1330850" y="1339387"/>
                  <a:pt x="1339965" y="1336131"/>
                  <a:pt x="1348430" y="1333527"/>
                </a:cubicBezTo>
                <a:cubicBezTo>
                  <a:pt x="1352336" y="1332225"/>
                  <a:pt x="1356243" y="1330271"/>
                  <a:pt x="1360149" y="1328969"/>
                </a:cubicBezTo>
                <a:cubicBezTo>
                  <a:pt x="1360801" y="1328969"/>
                  <a:pt x="1361452" y="1327667"/>
                  <a:pt x="1362103" y="1327016"/>
                </a:cubicBezTo>
                <a:cubicBezTo>
                  <a:pt x="1361452" y="1327016"/>
                  <a:pt x="1360801" y="1326365"/>
                  <a:pt x="1360149" y="1326365"/>
                </a:cubicBezTo>
                <a:cubicBezTo>
                  <a:pt x="1355592" y="1326365"/>
                  <a:pt x="1351685" y="1326365"/>
                  <a:pt x="1347127" y="1326365"/>
                </a:cubicBezTo>
                <a:close/>
                <a:moveTo>
                  <a:pt x="1560688" y="1253442"/>
                </a:moveTo>
                <a:cubicBezTo>
                  <a:pt x="1561340" y="1252790"/>
                  <a:pt x="1561991" y="1251488"/>
                  <a:pt x="1562642" y="1250186"/>
                </a:cubicBezTo>
                <a:cubicBezTo>
                  <a:pt x="1567851" y="1240420"/>
                  <a:pt x="1573711" y="1230653"/>
                  <a:pt x="1578919" y="1220887"/>
                </a:cubicBezTo>
                <a:cubicBezTo>
                  <a:pt x="1584128" y="1210469"/>
                  <a:pt x="1589337" y="1200051"/>
                  <a:pt x="1594546" y="1189634"/>
                </a:cubicBezTo>
                <a:cubicBezTo>
                  <a:pt x="1602359" y="1174658"/>
                  <a:pt x="1609521" y="1159683"/>
                  <a:pt x="1617334" y="1144708"/>
                </a:cubicBezTo>
                <a:cubicBezTo>
                  <a:pt x="1617985" y="1143406"/>
                  <a:pt x="1617985" y="1142103"/>
                  <a:pt x="1617985" y="1140801"/>
                </a:cubicBezTo>
                <a:cubicBezTo>
                  <a:pt x="1616683" y="1142103"/>
                  <a:pt x="1615381" y="1142754"/>
                  <a:pt x="1614730" y="1144057"/>
                </a:cubicBezTo>
                <a:cubicBezTo>
                  <a:pt x="1607568" y="1155125"/>
                  <a:pt x="1601708" y="1166845"/>
                  <a:pt x="1593244" y="1177263"/>
                </a:cubicBezTo>
                <a:cubicBezTo>
                  <a:pt x="1582826" y="1189634"/>
                  <a:pt x="1575664" y="1203307"/>
                  <a:pt x="1569804" y="1218282"/>
                </a:cubicBezTo>
                <a:cubicBezTo>
                  <a:pt x="1565897" y="1228049"/>
                  <a:pt x="1561991" y="1237164"/>
                  <a:pt x="1558084" y="1246931"/>
                </a:cubicBezTo>
                <a:cubicBezTo>
                  <a:pt x="1557433" y="1248233"/>
                  <a:pt x="1557433" y="1250186"/>
                  <a:pt x="1558084" y="1252139"/>
                </a:cubicBezTo>
                <a:cubicBezTo>
                  <a:pt x="1557433" y="1252139"/>
                  <a:pt x="1558735" y="1252790"/>
                  <a:pt x="1560688" y="1253442"/>
                </a:cubicBezTo>
                <a:close/>
                <a:moveTo>
                  <a:pt x="1337361" y="69089"/>
                </a:moveTo>
                <a:cubicBezTo>
                  <a:pt x="1337361" y="69089"/>
                  <a:pt x="1337361" y="69740"/>
                  <a:pt x="1337361" y="69089"/>
                </a:cubicBezTo>
                <a:cubicBezTo>
                  <a:pt x="1339965" y="69089"/>
                  <a:pt x="1341919" y="69740"/>
                  <a:pt x="1344523" y="69089"/>
                </a:cubicBezTo>
                <a:cubicBezTo>
                  <a:pt x="1347127" y="69089"/>
                  <a:pt x="1350383" y="69089"/>
                  <a:pt x="1352987" y="69089"/>
                </a:cubicBezTo>
                <a:cubicBezTo>
                  <a:pt x="1350383" y="68438"/>
                  <a:pt x="1347127" y="67136"/>
                  <a:pt x="1344523" y="66485"/>
                </a:cubicBezTo>
                <a:cubicBezTo>
                  <a:pt x="1334757" y="64531"/>
                  <a:pt x="1324990" y="63229"/>
                  <a:pt x="1315224" y="61927"/>
                </a:cubicBezTo>
                <a:cubicBezTo>
                  <a:pt x="1314572" y="61927"/>
                  <a:pt x="1313270" y="62578"/>
                  <a:pt x="1313270" y="63229"/>
                </a:cubicBezTo>
                <a:cubicBezTo>
                  <a:pt x="1313270" y="63880"/>
                  <a:pt x="1313921" y="65182"/>
                  <a:pt x="1314572" y="65834"/>
                </a:cubicBezTo>
                <a:cubicBezTo>
                  <a:pt x="1317828" y="67136"/>
                  <a:pt x="1320432" y="68438"/>
                  <a:pt x="1323688" y="69089"/>
                </a:cubicBezTo>
                <a:cubicBezTo>
                  <a:pt x="1328246" y="69740"/>
                  <a:pt x="1332803" y="69089"/>
                  <a:pt x="1337361" y="69089"/>
                </a:cubicBezTo>
                <a:close/>
                <a:moveTo>
                  <a:pt x="261091" y="779440"/>
                </a:moveTo>
                <a:cubicBezTo>
                  <a:pt x="261091" y="780091"/>
                  <a:pt x="261091" y="780091"/>
                  <a:pt x="261091" y="779440"/>
                </a:cubicBezTo>
                <a:cubicBezTo>
                  <a:pt x="255231" y="780091"/>
                  <a:pt x="250023" y="780091"/>
                  <a:pt x="244163" y="780091"/>
                </a:cubicBezTo>
                <a:cubicBezTo>
                  <a:pt x="243512" y="780091"/>
                  <a:pt x="242209" y="780742"/>
                  <a:pt x="241558" y="780742"/>
                </a:cubicBezTo>
                <a:cubicBezTo>
                  <a:pt x="242209" y="781393"/>
                  <a:pt x="243512" y="781393"/>
                  <a:pt x="244163" y="782044"/>
                </a:cubicBezTo>
                <a:cubicBezTo>
                  <a:pt x="259789" y="783347"/>
                  <a:pt x="275416" y="786602"/>
                  <a:pt x="291693" y="784649"/>
                </a:cubicBezTo>
                <a:cubicBezTo>
                  <a:pt x="292344" y="784649"/>
                  <a:pt x="293646" y="783998"/>
                  <a:pt x="294298" y="783347"/>
                </a:cubicBezTo>
                <a:cubicBezTo>
                  <a:pt x="293646" y="783347"/>
                  <a:pt x="292344" y="782696"/>
                  <a:pt x="291693" y="782696"/>
                </a:cubicBezTo>
                <a:cubicBezTo>
                  <a:pt x="281276" y="782044"/>
                  <a:pt x="270858" y="780742"/>
                  <a:pt x="261091" y="779440"/>
                </a:cubicBezTo>
                <a:close/>
                <a:moveTo>
                  <a:pt x="76830" y="636198"/>
                </a:moveTo>
                <a:cubicBezTo>
                  <a:pt x="77481" y="639453"/>
                  <a:pt x="78132" y="644011"/>
                  <a:pt x="79434" y="647918"/>
                </a:cubicBezTo>
                <a:cubicBezTo>
                  <a:pt x="79434" y="648569"/>
                  <a:pt x="80736" y="649220"/>
                  <a:pt x="81388" y="649871"/>
                </a:cubicBezTo>
                <a:cubicBezTo>
                  <a:pt x="82039" y="649220"/>
                  <a:pt x="82690" y="648569"/>
                  <a:pt x="82690" y="647918"/>
                </a:cubicBezTo>
                <a:cubicBezTo>
                  <a:pt x="83341" y="642709"/>
                  <a:pt x="84643" y="636849"/>
                  <a:pt x="85294" y="631640"/>
                </a:cubicBezTo>
                <a:cubicBezTo>
                  <a:pt x="85294" y="629036"/>
                  <a:pt x="84643" y="626431"/>
                  <a:pt x="82039" y="627083"/>
                </a:cubicBezTo>
                <a:cubicBezTo>
                  <a:pt x="80736" y="627083"/>
                  <a:pt x="78783" y="629036"/>
                  <a:pt x="78132" y="630338"/>
                </a:cubicBezTo>
                <a:cubicBezTo>
                  <a:pt x="76830" y="631640"/>
                  <a:pt x="76830" y="633594"/>
                  <a:pt x="76830" y="636198"/>
                </a:cubicBezTo>
                <a:close/>
                <a:moveTo>
                  <a:pt x="315133" y="171963"/>
                </a:moveTo>
                <a:cubicBezTo>
                  <a:pt x="316435" y="170661"/>
                  <a:pt x="318388" y="170010"/>
                  <a:pt x="319690" y="168707"/>
                </a:cubicBezTo>
                <a:cubicBezTo>
                  <a:pt x="320342" y="168056"/>
                  <a:pt x="319690" y="165452"/>
                  <a:pt x="319039" y="164801"/>
                </a:cubicBezTo>
                <a:cubicBezTo>
                  <a:pt x="317737" y="163499"/>
                  <a:pt x="315784" y="162848"/>
                  <a:pt x="314482" y="162848"/>
                </a:cubicBezTo>
                <a:cubicBezTo>
                  <a:pt x="311226" y="163499"/>
                  <a:pt x="308622" y="164801"/>
                  <a:pt x="305366" y="166103"/>
                </a:cubicBezTo>
                <a:cubicBezTo>
                  <a:pt x="304715" y="166103"/>
                  <a:pt x="304064" y="166754"/>
                  <a:pt x="303413" y="167405"/>
                </a:cubicBezTo>
                <a:cubicBezTo>
                  <a:pt x="304064" y="168056"/>
                  <a:pt x="304715" y="168707"/>
                  <a:pt x="305366" y="168707"/>
                </a:cubicBezTo>
                <a:cubicBezTo>
                  <a:pt x="307971" y="170010"/>
                  <a:pt x="311226" y="170661"/>
                  <a:pt x="315133" y="171963"/>
                </a:cubicBezTo>
                <a:close/>
                <a:moveTo>
                  <a:pt x="452515" y="122479"/>
                </a:moveTo>
                <a:cubicBezTo>
                  <a:pt x="459677" y="121177"/>
                  <a:pt x="467490" y="119875"/>
                  <a:pt x="474652" y="118573"/>
                </a:cubicBezTo>
                <a:cubicBezTo>
                  <a:pt x="475304" y="118573"/>
                  <a:pt x="475955" y="117271"/>
                  <a:pt x="476606" y="116619"/>
                </a:cubicBezTo>
                <a:cubicBezTo>
                  <a:pt x="475955" y="115968"/>
                  <a:pt x="475304" y="115317"/>
                  <a:pt x="474652" y="115317"/>
                </a:cubicBezTo>
                <a:cubicBezTo>
                  <a:pt x="467490" y="117271"/>
                  <a:pt x="460328" y="118573"/>
                  <a:pt x="453166" y="120526"/>
                </a:cubicBezTo>
                <a:cubicBezTo>
                  <a:pt x="452515" y="120526"/>
                  <a:pt x="451213" y="121177"/>
                  <a:pt x="450562" y="121828"/>
                </a:cubicBezTo>
                <a:cubicBezTo>
                  <a:pt x="450562" y="122479"/>
                  <a:pt x="451213" y="122479"/>
                  <a:pt x="452515" y="122479"/>
                </a:cubicBezTo>
                <a:close/>
                <a:moveTo>
                  <a:pt x="1732579" y="332134"/>
                </a:moveTo>
                <a:cubicBezTo>
                  <a:pt x="1731928" y="332785"/>
                  <a:pt x="1730626" y="332785"/>
                  <a:pt x="1730626" y="333436"/>
                </a:cubicBezTo>
                <a:cubicBezTo>
                  <a:pt x="1728673" y="338645"/>
                  <a:pt x="1731928" y="341900"/>
                  <a:pt x="1734532" y="345807"/>
                </a:cubicBezTo>
                <a:cubicBezTo>
                  <a:pt x="1734532" y="345807"/>
                  <a:pt x="1735835" y="346458"/>
                  <a:pt x="1735835" y="346458"/>
                </a:cubicBezTo>
                <a:cubicBezTo>
                  <a:pt x="1736486" y="345807"/>
                  <a:pt x="1737137" y="345156"/>
                  <a:pt x="1737137" y="344505"/>
                </a:cubicBezTo>
                <a:cubicBezTo>
                  <a:pt x="1735835" y="340598"/>
                  <a:pt x="1735184" y="336692"/>
                  <a:pt x="1733881" y="332785"/>
                </a:cubicBezTo>
                <a:cubicBezTo>
                  <a:pt x="1733881" y="332134"/>
                  <a:pt x="1733230" y="332134"/>
                  <a:pt x="1732579" y="332134"/>
                </a:cubicBezTo>
                <a:close/>
                <a:moveTo>
                  <a:pt x="126314" y="829575"/>
                </a:moveTo>
                <a:cubicBezTo>
                  <a:pt x="123058" y="828924"/>
                  <a:pt x="121105" y="828273"/>
                  <a:pt x="119151" y="828273"/>
                </a:cubicBezTo>
                <a:cubicBezTo>
                  <a:pt x="117198" y="828273"/>
                  <a:pt x="115245" y="829575"/>
                  <a:pt x="115896" y="831528"/>
                </a:cubicBezTo>
                <a:cubicBezTo>
                  <a:pt x="116547" y="833481"/>
                  <a:pt x="117849" y="835435"/>
                  <a:pt x="118500" y="838039"/>
                </a:cubicBezTo>
                <a:cubicBezTo>
                  <a:pt x="118500" y="838690"/>
                  <a:pt x="120454" y="838690"/>
                  <a:pt x="120454" y="838690"/>
                </a:cubicBezTo>
                <a:cubicBezTo>
                  <a:pt x="122407" y="836086"/>
                  <a:pt x="123709" y="833481"/>
                  <a:pt x="126314" y="829575"/>
                </a:cubicBezTo>
                <a:close/>
                <a:moveTo>
                  <a:pt x="1643378" y="187589"/>
                </a:moveTo>
                <a:cubicBezTo>
                  <a:pt x="1642727" y="187589"/>
                  <a:pt x="1642076" y="187589"/>
                  <a:pt x="1641425" y="188240"/>
                </a:cubicBezTo>
                <a:cubicBezTo>
                  <a:pt x="1641425" y="188240"/>
                  <a:pt x="1640774" y="188892"/>
                  <a:pt x="1641425" y="189543"/>
                </a:cubicBezTo>
                <a:cubicBezTo>
                  <a:pt x="1643378" y="191496"/>
                  <a:pt x="1645983" y="194100"/>
                  <a:pt x="1648587" y="196054"/>
                </a:cubicBezTo>
                <a:cubicBezTo>
                  <a:pt x="1648587" y="196054"/>
                  <a:pt x="1649238" y="196054"/>
                  <a:pt x="1649889" y="196054"/>
                </a:cubicBezTo>
                <a:cubicBezTo>
                  <a:pt x="1649889" y="195403"/>
                  <a:pt x="1650540" y="194100"/>
                  <a:pt x="1649889" y="194100"/>
                </a:cubicBezTo>
                <a:cubicBezTo>
                  <a:pt x="1647936" y="191496"/>
                  <a:pt x="1645332" y="188892"/>
                  <a:pt x="1643378" y="187589"/>
                </a:cubicBezTo>
                <a:close/>
                <a:moveTo>
                  <a:pt x="1593895" y="222749"/>
                </a:moveTo>
                <a:cubicBezTo>
                  <a:pt x="1592592" y="223400"/>
                  <a:pt x="1592592" y="223400"/>
                  <a:pt x="1591941" y="223400"/>
                </a:cubicBezTo>
                <a:cubicBezTo>
                  <a:pt x="1592592" y="224051"/>
                  <a:pt x="1592592" y="224702"/>
                  <a:pt x="1593244" y="225353"/>
                </a:cubicBezTo>
                <a:cubicBezTo>
                  <a:pt x="1594546" y="226004"/>
                  <a:pt x="1596499" y="226655"/>
                  <a:pt x="1598452" y="226655"/>
                </a:cubicBezTo>
                <a:cubicBezTo>
                  <a:pt x="1598452" y="226655"/>
                  <a:pt x="1599103" y="226004"/>
                  <a:pt x="1599103" y="226004"/>
                </a:cubicBezTo>
                <a:cubicBezTo>
                  <a:pt x="1597150" y="224702"/>
                  <a:pt x="1595197" y="224051"/>
                  <a:pt x="1593895" y="222749"/>
                </a:cubicBezTo>
                <a:close/>
                <a:moveTo>
                  <a:pt x="1545713" y="1425983"/>
                </a:moveTo>
                <a:cubicBezTo>
                  <a:pt x="1545062" y="1425332"/>
                  <a:pt x="1543760" y="1424681"/>
                  <a:pt x="1543109" y="1424030"/>
                </a:cubicBezTo>
                <a:cubicBezTo>
                  <a:pt x="1542458" y="1424681"/>
                  <a:pt x="1541807" y="1425983"/>
                  <a:pt x="1541807" y="1425983"/>
                </a:cubicBezTo>
                <a:cubicBezTo>
                  <a:pt x="1542458" y="1427285"/>
                  <a:pt x="1543760" y="1427937"/>
                  <a:pt x="1544411" y="1428588"/>
                </a:cubicBezTo>
                <a:cubicBezTo>
                  <a:pt x="1544411" y="1427937"/>
                  <a:pt x="1545062" y="1427285"/>
                  <a:pt x="1545713" y="1425983"/>
                </a:cubicBezTo>
                <a:close/>
              </a:path>
            </a:pathLst>
          </a:custGeom>
          <a:solidFill>
            <a:srgbClr val="FFD2C4"/>
          </a:solidFill>
          <a:ln w="6501" cap="flat">
            <a:noFill/>
            <a:prstDash val="solid"/>
            <a:miter/>
          </a:ln>
        </p:spPr>
        <p:txBody>
          <a:bodyPr tIns="0" bIns="108000" rtlCol="0" anchor="ctr"/>
          <a:lstStyle/>
          <a:p>
            <a:pPr algn="ctr"/>
            <a:r>
              <a:rPr lang="nl-NL" sz="2200"/>
              <a:t>     Maak geen godenbeelden [-]. Kniel er niet voor neer en vereer ze niet.’</a:t>
            </a:r>
          </a:p>
          <a:p>
            <a:r>
              <a:rPr lang="nl-NL" sz="2000"/>
              <a:t>                        (Exodus 20:4-5)</a:t>
            </a:r>
          </a:p>
        </p:txBody>
      </p:sp>
      <p:sp>
        <p:nvSpPr>
          <p:cNvPr id="8" name="Tijdelijke aanduiding voor tekst 1">
            <a:extLst>
              <a:ext uri="{FF2B5EF4-FFF2-40B4-BE49-F238E27FC236}">
                <a16:creationId xmlns:a16="http://schemas.microsoft.com/office/drawing/2014/main" id="{12F53EE6-DA27-E3DC-410C-CE165659271F}"/>
              </a:ext>
            </a:extLst>
          </p:cNvPr>
          <p:cNvSpPr txBox="1">
            <a:spLocks/>
          </p:cNvSpPr>
          <p:nvPr/>
        </p:nvSpPr>
        <p:spPr>
          <a:xfrm>
            <a:off x="1414583" y="764709"/>
            <a:ext cx="6318983" cy="891563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b="1" dirty="0"/>
              <a:t>Welk beeld heb jij van God?</a:t>
            </a:r>
          </a:p>
        </p:txBody>
      </p:sp>
    </p:spTree>
    <p:extLst>
      <p:ext uri="{BB962C8B-B14F-4D97-AF65-F5344CB8AC3E}">
        <p14:creationId xmlns:p14="http://schemas.microsoft.com/office/powerpoint/2010/main" val="295162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1100" y="2392352"/>
            <a:ext cx="4489372" cy="3871655"/>
          </a:xfrm>
        </p:spPr>
        <p:txBody>
          <a:bodyPr/>
          <a:lstStyle/>
          <a:p>
            <a:pPr marL="0" indent="0">
              <a:buNone/>
            </a:pPr>
            <a:r>
              <a:rPr lang="nl-NL" sz="4000" b="0" dirty="0"/>
              <a:t>LEES met elkaar:</a:t>
            </a:r>
          </a:p>
          <a:p>
            <a:pPr marL="0" indent="0" algn="ctr">
              <a:buNone/>
            </a:pPr>
            <a:r>
              <a:rPr lang="nl-NL" sz="3600" b="0" dirty="0"/>
              <a:t>Deuteronomium 4: 9 t/m 12</a:t>
            </a:r>
          </a:p>
          <a:p>
            <a:pPr marL="0" indent="0">
              <a:buNone/>
            </a:pPr>
            <a:endParaRPr lang="nl-NL" b="0" dirty="0"/>
          </a:p>
          <a:p>
            <a:pPr marL="0" indent="0">
              <a:buNone/>
            </a:pPr>
            <a:endParaRPr lang="nl-NL" b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De bijbel open</a:t>
            </a:r>
          </a:p>
        </p:txBody>
      </p:sp>
      <p:pic>
        <p:nvPicPr>
          <p:cNvPr id="1026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B98E4299-0B3B-F2CE-B57B-10B41BDE99A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A458C-E3D5-1B0F-101C-87AC36649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906837B-FEC2-2893-8BB0-B75BEEC46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528" y="223157"/>
            <a:ext cx="3199693" cy="987334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829E34-A9BE-8AF5-9AFD-A7AB90AF09C6}"/>
              </a:ext>
            </a:extLst>
          </p:cNvPr>
          <p:cNvSpPr txBox="1">
            <a:spLocks/>
          </p:cNvSpPr>
          <p:nvPr/>
        </p:nvSpPr>
        <p:spPr>
          <a:xfrm>
            <a:off x="1104594" y="1825625"/>
            <a:ext cx="9625835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Font typeface="Arial" panose="020B0604020202020204" pitchFamily="34" charset="0"/>
              <a:buNone/>
            </a:pPr>
            <a:endParaRPr lang="nl-NL" sz="2300" dirty="0"/>
          </a:p>
          <a:p>
            <a:pPr algn="l">
              <a:buFont typeface="Wingdings" panose="05000000000000000000" pitchFamily="2" charset="2"/>
              <a:buChar char="§"/>
            </a:pPr>
            <a:r>
              <a:rPr lang="nl-NL" sz="2300" dirty="0"/>
              <a:t>Wat zijn voor jou beelden of dingen die je echt niet kun missen?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nl-NL" sz="2300" dirty="0"/>
          </a:p>
          <a:p>
            <a:pPr algn="l">
              <a:buFont typeface="Wingdings" panose="05000000000000000000" pitchFamily="2" charset="2"/>
              <a:buChar char="§"/>
            </a:pPr>
            <a:r>
              <a:rPr lang="nl-NL" sz="2300" dirty="0"/>
              <a:t>Hoe merk je dat iets echt te belangrijk wordt? (afgod)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nl-NL" sz="2300" dirty="0"/>
          </a:p>
          <a:p>
            <a:pPr algn="l">
              <a:buFont typeface="Wingdings" panose="05000000000000000000" pitchFamily="2" charset="2"/>
              <a:buChar char="§"/>
            </a:pPr>
            <a:r>
              <a:rPr lang="nl-NL" sz="2300" dirty="0"/>
              <a:t>Wat helpt je om God de eerste plaatst te geven?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nl-NL" sz="2300" dirty="0"/>
          </a:p>
        </p:txBody>
      </p:sp>
      <p:sp>
        <p:nvSpPr>
          <p:cNvPr id="8" name="Tijdelijke aanduiding voor tekst 1">
            <a:extLst>
              <a:ext uri="{FF2B5EF4-FFF2-40B4-BE49-F238E27FC236}">
                <a16:creationId xmlns:a16="http://schemas.microsoft.com/office/drawing/2014/main" id="{54E63B86-AA87-944E-212F-CF289E7403D9}"/>
              </a:ext>
            </a:extLst>
          </p:cNvPr>
          <p:cNvSpPr txBox="1">
            <a:spLocks/>
          </p:cNvSpPr>
          <p:nvPr/>
        </p:nvSpPr>
        <p:spPr>
          <a:xfrm>
            <a:off x="1414583" y="764709"/>
            <a:ext cx="6318983" cy="891563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b="1" dirty="0"/>
              <a:t>Door praten:</a:t>
            </a:r>
          </a:p>
        </p:txBody>
      </p:sp>
    </p:spTree>
    <p:extLst>
      <p:ext uri="{BB962C8B-B14F-4D97-AF65-F5344CB8AC3E}">
        <p14:creationId xmlns:p14="http://schemas.microsoft.com/office/powerpoint/2010/main" val="1011773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E123E-C2BD-ADE3-85B6-F91CE53E0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85C7ED1-6CB2-A2EF-FA82-12ABB51166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908" y="2144713"/>
            <a:ext cx="6318983" cy="2118815"/>
          </a:xfrm>
        </p:spPr>
        <p:txBody>
          <a:bodyPr/>
          <a:lstStyle/>
          <a:p>
            <a:pPr algn="ctr"/>
            <a:r>
              <a:rPr lang="nl-NL" dirty="0"/>
              <a:t>Spel :</a:t>
            </a:r>
          </a:p>
          <a:p>
            <a:pPr algn="ctr"/>
            <a:r>
              <a:rPr lang="nl-NL" dirty="0"/>
              <a:t>Spreken in beelden over God</a:t>
            </a:r>
          </a:p>
        </p:txBody>
      </p:sp>
    </p:spTree>
    <p:extLst>
      <p:ext uri="{BB962C8B-B14F-4D97-AF65-F5344CB8AC3E}">
        <p14:creationId xmlns:p14="http://schemas.microsoft.com/office/powerpoint/2010/main" val="3143275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4AC63-8919-EFF3-424D-3E9CDD09B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FC73C82-580C-6773-3DE3-B1B5FF75A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528" y="223157"/>
            <a:ext cx="3199693" cy="987334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09B633-CC6B-E9FB-A4E1-310A4A4FF608}"/>
              </a:ext>
            </a:extLst>
          </p:cNvPr>
          <p:cNvSpPr txBox="1">
            <a:spLocks/>
          </p:cNvSpPr>
          <p:nvPr/>
        </p:nvSpPr>
        <p:spPr>
          <a:xfrm>
            <a:off x="1104594" y="1825625"/>
            <a:ext cx="8705926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nl-NL" sz="2400" dirty="0"/>
          </a:p>
          <a:p>
            <a:pPr marL="0" indent="0" algn="l">
              <a:buNone/>
            </a:pPr>
            <a:endParaRPr lang="nl-NL" sz="2400" dirty="0"/>
          </a:p>
          <a:p>
            <a:pPr marL="0" indent="0" algn="l">
              <a:buNone/>
            </a:pPr>
            <a:endParaRPr lang="nl-NL" sz="2400" dirty="0"/>
          </a:p>
          <a:p>
            <a:pPr marL="0" indent="0" algn="l">
              <a:buNone/>
            </a:pPr>
            <a:r>
              <a:rPr lang="nl-NL" sz="4400" dirty="0"/>
              <a:t>	Gods beeld = Zijn Woord!</a:t>
            </a:r>
          </a:p>
        </p:txBody>
      </p:sp>
      <p:sp>
        <p:nvSpPr>
          <p:cNvPr id="8" name="Tijdelijke aanduiding voor tekst 1">
            <a:extLst>
              <a:ext uri="{FF2B5EF4-FFF2-40B4-BE49-F238E27FC236}">
                <a16:creationId xmlns:a16="http://schemas.microsoft.com/office/drawing/2014/main" id="{CC51271B-5D8E-167C-695D-64E0B5130618}"/>
              </a:ext>
            </a:extLst>
          </p:cNvPr>
          <p:cNvSpPr txBox="1">
            <a:spLocks/>
          </p:cNvSpPr>
          <p:nvPr/>
        </p:nvSpPr>
        <p:spPr>
          <a:xfrm>
            <a:off x="1414583" y="764709"/>
            <a:ext cx="6318983" cy="891563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4000" b="1" dirty="0"/>
              <a:t>Kern boodschap</a:t>
            </a:r>
          </a:p>
        </p:txBody>
      </p:sp>
    </p:spTree>
    <p:extLst>
      <p:ext uri="{BB962C8B-B14F-4D97-AF65-F5344CB8AC3E}">
        <p14:creationId xmlns:p14="http://schemas.microsoft.com/office/powerpoint/2010/main" val="3737404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E6685-9AB0-5F9A-C55B-877AF5BCD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CBAEBC9-4776-3E25-DFE6-929878E07D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908" y="2144713"/>
            <a:ext cx="6318983" cy="2118815"/>
          </a:xfrm>
        </p:spPr>
        <p:txBody>
          <a:bodyPr/>
          <a:lstStyle/>
          <a:p>
            <a:pPr algn="ctr"/>
            <a:r>
              <a:rPr lang="nl-NL" dirty="0"/>
              <a:t>Afsluiten met </a:t>
            </a:r>
          </a:p>
          <a:p>
            <a:pPr algn="ctr"/>
            <a:r>
              <a:rPr lang="nl-NL" dirty="0"/>
              <a:t>Kring gebed</a:t>
            </a:r>
          </a:p>
          <a:p>
            <a:endParaRPr lang="nl-NL" dirty="0"/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050395056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232</TotalTime>
  <Words>177</Words>
  <Application>Microsoft Office PowerPoint</Application>
  <PresentationFormat>Breedbeeld</PresentationFormat>
  <Paragraphs>47</Paragraphs>
  <Slides>12</Slides>
  <Notes>5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12</vt:i4>
      </vt:variant>
    </vt:vector>
  </HeadingPairs>
  <TitlesOfParts>
    <vt:vector size="22" baseType="lpstr">
      <vt:lpstr>Arial</vt:lpstr>
      <vt:lpstr>Calibri</vt:lpstr>
      <vt:lpstr>Poppins</vt:lpstr>
      <vt:lpstr>Poppins </vt:lpstr>
      <vt:lpstr>Poppins Bold</vt:lpstr>
      <vt:lpstr>Rounded Mplus 1c Black</vt:lpstr>
      <vt:lpstr>Symbol</vt:lpstr>
      <vt:lpstr>Wingdings</vt:lpstr>
      <vt:lpstr>thema 45 minuten dienst</vt:lpstr>
      <vt:lpstr>Aangepast ontwerp</vt:lpstr>
      <vt:lpstr>PowerPoint-presentatie</vt:lpstr>
      <vt:lpstr>Maak geen beeld van God!</vt:lpstr>
      <vt:lpstr>PowerPoint-presentatie</vt:lpstr>
      <vt:lpstr>PowerPoint-presentatie</vt:lpstr>
      <vt:lpstr>PowerPoint-presentatie</vt:lpstr>
      <vt:lpstr>PowerPoint-presentatie</vt:lpstr>
      <vt:lpstr>PowerPoint-presentatie</vt:lpstr>
      <vt:lpstr>De bijbel open</vt:lpstr>
      <vt:lpstr>PowerPoint-presentatie</vt:lpstr>
      <vt:lpstr>PowerPoint-presentatie</vt:lpstr>
      <vt:lpstr>PowerPoint-presentatie</vt:lpstr>
      <vt:lpstr>PowerPoint-presentatie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5</cp:revision>
  <dcterms:created xsi:type="dcterms:W3CDTF">2025-07-22T12:22:42Z</dcterms:created>
  <dcterms:modified xsi:type="dcterms:W3CDTF">2025-09-25T16:28:12Z</dcterms:modified>
</cp:coreProperties>
</file>