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7"/>
  </p:notesMasterIdLst>
  <p:handoutMasterIdLst>
    <p:handoutMasterId r:id="rId18"/>
  </p:handoutMasterIdLst>
  <p:sldIdLst>
    <p:sldId id="853" r:id="rId3"/>
    <p:sldId id="864" r:id="rId4"/>
    <p:sldId id="857" r:id="rId5"/>
    <p:sldId id="866" r:id="rId6"/>
    <p:sldId id="865" r:id="rId7"/>
    <p:sldId id="867" r:id="rId8"/>
    <p:sldId id="872" r:id="rId9"/>
    <p:sldId id="874" r:id="rId10"/>
    <p:sldId id="869" r:id="rId11"/>
    <p:sldId id="870" r:id="rId12"/>
    <p:sldId id="871" r:id="rId13"/>
    <p:sldId id="873" r:id="rId14"/>
    <p:sldId id="875" r:id="rId15"/>
    <p:sldId id="8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03480-9626-41FF-8722-E5F91BE24187}" v="408" dt="2025-10-28T10:06:58.7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67354" autoAdjust="0"/>
  </p:normalViewPr>
  <p:slideViewPr>
    <p:cSldViewPr snapToGrid="0" snapToObjects="1">
      <p:cViewPr varScale="1">
        <p:scale>
          <a:sx n="59" d="100"/>
          <a:sy n="59" d="100"/>
        </p:scale>
        <p:origin x="161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modSld sldOrd">
      <pc:chgData name="janenemma K" userId="627bf1e3f9096c92" providerId="LiveId" clId="{657F293A-746C-43C2-ACDF-05338E491510}" dt="2025-10-28T10:08:32.672" v="467" actId="20577"/>
      <pc:docMkLst>
        <pc:docMk/>
      </pc:docMkLst>
      <pc:sldChg chg="modSp">
        <pc:chgData name="janenemma K" userId="627bf1e3f9096c92" providerId="LiveId" clId="{657F293A-746C-43C2-ACDF-05338E491510}" dt="2025-10-28T10:06:16.927" v="205" actId="20577"/>
        <pc:sldMkLst>
          <pc:docMk/>
          <pc:sldMk cId="1578926137" sldId="869"/>
        </pc:sldMkLst>
        <pc:spChg chg="mod">
          <ac:chgData name="janenemma K" userId="627bf1e3f9096c92" providerId="LiveId" clId="{657F293A-746C-43C2-ACDF-05338E491510}" dt="2025-10-28T10:06:16.927" v="205" actId="20577"/>
          <ac:spMkLst>
            <pc:docMk/>
            <pc:sldMk cId="1578926137" sldId="869"/>
            <ac:spMk id="2" creationId="{E47D4431-A031-43BE-55AE-0BE509127F0A}"/>
          </ac:spMkLst>
        </pc:spChg>
      </pc:sldChg>
      <pc:sldChg chg="modSp">
        <pc:chgData name="janenemma K" userId="627bf1e3f9096c92" providerId="LiveId" clId="{657F293A-746C-43C2-ACDF-05338E491510}" dt="2025-10-28T10:06:58.745" v="407" actId="20577"/>
        <pc:sldMkLst>
          <pc:docMk/>
          <pc:sldMk cId="3949470541" sldId="870"/>
        </pc:sldMkLst>
        <pc:spChg chg="mod">
          <ac:chgData name="janenemma K" userId="627bf1e3f9096c92" providerId="LiveId" clId="{657F293A-746C-43C2-ACDF-05338E491510}" dt="2025-10-28T10:06:58.745" v="407" actId="20577"/>
          <ac:spMkLst>
            <pc:docMk/>
            <pc:sldMk cId="3949470541" sldId="870"/>
            <ac:spMk id="2" creationId="{831ACB20-2E52-A2D8-0BB3-8AC389434D0A}"/>
          </ac:spMkLst>
        </pc:spChg>
      </pc:sldChg>
      <pc:sldChg chg="ord">
        <pc:chgData name="janenemma K" userId="627bf1e3f9096c92" providerId="LiveId" clId="{657F293A-746C-43C2-ACDF-05338E491510}" dt="2025-10-28T10:07:46.852" v="409"/>
        <pc:sldMkLst>
          <pc:docMk/>
          <pc:sldMk cId="1974567935" sldId="872"/>
        </pc:sldMkLst>
      </pc:sldChg>
      <pc:sldChg chg="modSp mod">
        <pc:chgData name="janenemma K" userId="627bf1e3f9096c92" providerId="LiveId" clId="{657F293A-746C-43C2-ACDF-05338E491510}" dt="2025-10-28T10:08:32.672" v="467" actId="20577"/>
        <pc:sldMkLst>
          <pc:docMk/>
          <pc:sldMk cId="302200497" sldId="873"/>
        </pc:sldMkLst>
        <pc:spChg chg="mod">
          <ac:chgData name="janenemma K" userId="627bf1e3f9096c92" providerId="LiveId" clId="{657F293A-746C-43C2-ACDF-05338E491510}" dt="2025-10-28T10:08:32.672" v="467" actId="20577"/>
          <ac:spMkLst>
            <pc:docMk/>
            <pc:sldMk cId="302200497" sldId="873"/>
            <ac:spMk id="3" creationId="{51A42D72-5B9D-C9A2-BFEE-76E9AEF6B38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/>
              <a:t>Lees eventueel samen: 1 Korintiërs 6: 17 – 20 of Hebreeën 13: 4</a:t>
            </a:r>
          </a:p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1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Stellingen:</a:t>
            </a:r>
            <a:b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1.Seksualiteit is een gave van God, geen spelletje van mensen.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2.Porno laat geen liefde zien, maar gebruik. Wie kijkt, leert verkeerd denken over echte relaties.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3.Een naaktfoto sturen of ontvangen lijkt onschuldig, maar overschrijdt een grens die je niet zomaar terugzet.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4.Berichtjes die steeds persoonlijker of dubbelzinnig worden, kunnen langzaam je hart een verkeerde kant op trekken.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5.Rein leven betekent niet dat je niets mag, maar dat je met wijsheid omgaat met wat kostbaar is.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6.Je lichaam is geen bezit om weg te geven, maar een tempel van de Heilige Geest.</a:t>
            </a:r>
            <a:b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7.Echte liefde is geduldig en trouw, ze wacht liever dan dat ze iets afdwingt.</a:t>
            </a:r>
            <a:b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8.Gods vergeving is sterker dan schuld of schaamte. Je mag altijd opnieuw beginnen.</a:t>
            </a:r>
            <a:b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19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345E1-313C-BEA1-7CF4-C0E995EF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E3B1DB6-EF88-A67B-D447-850A916A6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3A6B2DF-0A88-F848-AEA3-8D8C4EC58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E89F6C89-2553-8E9E-A79D-DC263867F91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DC605C-EF35-7792-CE5C-ABD3D5F744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01B065-0326-BACA-8FA2-589740A0E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82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D0074-18AE-1277-EA5E-7C0427C6E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4B26214-18E2-99F5-61D6-C707AB40E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0B25731-C8EA-1C6F-A9F5-DFDE67DBA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l-NL" dirty="0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5B76E04E-595B-F8E8-98C3-AB05E6EDC9B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0D2B01-F7BC-0D7C-56BA-5F1B1DBC2C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165C26-6AFA-B344-3434-4B51CA653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52C83-8615-9D67-9631-2AF329D5C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DE21ABE-589F-7168-7CF7-FA3275A11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59B8082-83F6-3EE7-8E35-CEC12AF58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/>
              <a:t>Lees eventueel samen: 1 Korintiërs 6: 17 – 20 of Hebreeën 13: 4</a:t>
            </a:r>
          </a:p>
          <a:p>
            <a:endParaRPr lang="nl-NL" dirty="0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5D18121C-011D-2797-1D39-38AE7F63E84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58E418-AABA-710A-FA61-43CF7F12D8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879750-0461-71F4-7803-75ABBBCF9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07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D5C64-FC1E-DB31-0C89-61C973B1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F19BDBE-C533-8670-ABC6-92D22D4724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2B14A70-63D2-288E-6859-76C8F22D4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/>
              <a:t>Lees eventueel samen: 1 Korintiërs 6: 17 – 20 of Hebreeën 13: 4</a:t>
            </a:r>
          </a:p>
          <a:p>
            <a:endParaRPr lang="nl-NL" dirty="0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E20AF1C6-75F7-B213-8220-7D2CA998FCD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74EFDE-3E16-04B5-490F-FCA0FB07CA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4F5AE0-8509-4D9E-624B-E007BEB63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4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0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4RgXZAEiQg?feature=oembed" TargetMode="Externa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1vtZhCZlZLY?feature=oembed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b="1" dirty="0"/>
              <a:t>Seksualiteit is bijzonder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Bovenaanzicht van palmbomen">
            <a:extLst>
              <a:ext uri="{FF2B5EF4-FFF2-40B4-BE49-F238E27FC236}">
                <a16:creationId xmlns:a16="http://schemas.microsoft.com/office/drawing/2014/main" id="{D7323081-C4CE-8B7F-0292-62C82BE5C5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6383" r="16383"/>
          <a:stretch>
            <a:fillRect/>
          </a:stretch>
        </p:blipFill>
        <p:spPr/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Prijs God</a:t>
            </a:r>
          </a:p>
          <a:p>
            <a:pPr marL="0" indent="0">
              <a:buNone/>
            </a:pPr>
            <a:r>
              <a:rPr lang="nl-NL" dirty="0"/>
              <a:t>Dank God</a:t>
            </a:r>
          </a:p>
          <a:p>
            <a:pPr marL="0" indent="0">
              <a:buNone/>
            </a:pPr>
            <a:r>
              <a:rPr lang="nl-NL" dirty="0"/>
              <a:t>Vraag om Heilige Geest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Gebed</a:t>
            </a:r>
          </a:p>
        </p:txBody>
      </p:sp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sz="2000" i="1" dirty="0"/>
              <a:t> Seksualiteit is belangrijk voor God, hij heeft het mooi gemaakt </a:t>
            </a:r>
          </a:p>
          <a:p>
            <a:r>
              <a:rPr lang="nl-NL" sz="2000" dirty="0"/>
              <a:t>Seksualiteit hoort bij het leven, God geeft het ons </a:t>
            </a:r>
          </a:p>
          <a:p>
            <a:r>
              <a:rPr lang="nl-NL" sz="2000" dirty="0"/>
              <a:t>God leert ons dat het hoort bij liefde tussen een man en vrouw, en dat binnen het huwelijk hoort. </a:t>
            </a:r>
          </a:p>
          <a:p>
            <a:pPr marL="0" indent="0">
              <a:buNone/>
            </a:pPr>
            <a:endParaRPr lang="nl-NL" sz="2000" dirty="0"/>
          </a:p>
          <a:p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Hoe kijkt de Bijbel naar seksualiteit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211B-4029-CC2E-A184-016F2E454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Open boek op bed">
            <a:extLst>
              <a:ext uri="{FF2B5EF4-FFF2-40B4-BE49-F238E27FC236}">
                <a16:creationId xmlns:a16="http://schemas.microsoft.com/office/drawing/2014/main" id="{CBB4F68A-168D-2D2B-896D-476D52669BE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890" r="19803" b="2"/>
          <a:stretch>
            <a:fillRect/>
          </a:stretch>
        </p:blipFill>
        <p:spPr>
          <a:xfrm>
            <a:off x="6412525" y="868238"/>
            <a:ext cx="5082502" cy="5040313"/>
          </a:xfr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60E87F-58FD-6398-4A64-67D9EAD12D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379784"/>
            <a:ext cx="3968811" cy="3557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Genesis 1: 27-28 &amp; 2: 24 – 25</a:t>
            </a:r>
          </a:p>
          <a:p>
            <a:pPr marL="0" indent="0">
              <a:buNone/>
            </a:pPr>
            <a:r>
              <a:rPr lang="nl-NL" dirty="0"/>
              <a:t>1 Korintiërs: 6: 12 - 20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CB3244E-715D-E433-A09E-1552A77CF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569060"/>
          </a:xfrm>
        </p:spPr>
        <p:txBody>
          <a:bodyPr anchor="ctr">
            <a:normAutofit/>
          </a:bodyPr>
          <a:lstStyle/>
          <a:p>
            <a:r>
              <a:rPr lang="nl-NL" sz="3400"/>
              <a:t>Bijbellezen</a:t>
            </a:r>
          </a:p>
        </p:txBody>
      </p:sp>
    </p:spTree>
    <p:extLst>
      <p:ext uri="{BB962C8B-B14F-4D97-AF65-F5344CB8AC3E}">
        <p14:creationId xmlns:p14="http://schemas.microsoft.com/office/powerpoint/2010/main" val="260439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4" name="Onlinemedia 3" title="Ik zal er zijn | Sela">
            <a:hlinkClick r:id="" action="ppaction://media"/>
            <a:extLst>
              <a:ext uri="{FF2B5EF4-FFF2-40B4-BE49-F238E27FC236}">
                <a16:creationId xmlns:a16="http://schemas.microsoft.com/office/drawing/2014/main" id="{76268C9F-1F21-976E-10C1-D93EA193FCD5}"/>
              </a:ext>
            </a:extLst>
          </p:cNvPr>
          <p:cNvPicPr>
            <a:picLocks noGrp="1" noRot="1" noChangeAspect="1"/>
          </p:cNvPicPr>
          <p:nvPr>
            <p:ph sz="quarter" idx="1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31961"/>
            <a:ext cx="12192000" cy="68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88E23-D739-2DAF-9CCA-66549DFA3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77A7D6-31BB-B4FB-0CAB-0B48E650D1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4940116" cy="3540369"/>
          </a:xfrm>
        </p:spPr>
        <p:txBody>
          <a:bodyPr>
            <a:normAutofit/>
          </a:bodyPr>
          <a:lstStyle/>
          <a:p>
            <a:r>
              <a:rPr lang="en-GB" dirty="0"/>
              <a:t>Ali B</a:t>
            </a:r>
          </a:p>
          <a:p>
            <a:r>
              <a:rPr lang="en-GB" dirty="0"/>
              <a:t>The Voice  of Holland</a:t>
            </a:r>
          </a:p>
          <a:p>
            <a:r>
              <a:rPr lang="en-GB" dirty="0" err="1"/>
              <a:t>Misbruik</a:t>
            </a:r>
            <a:r>
              <a:rPr lang="en-GB" dirty="0"/>
              <a:t> &amp; </a:t>
            </a:r>
            <a:r>
              <a:rPr lang="en-GB" dirty="0" err="1"/>
              <a:t>verkrachting</a:t>
            </a:r>
            <a:r>
              <a:rPr lang="en-GB" dirty="0"/>
              <a:t>..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220AE76-E97A-5738-EEE1-2B13958A1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 anchor="ctr">
            <a:normAutofit/>
          </a:bodyPr>
          <a:lstStyle/>
          <a:p>
            <a:r>
              <a:rPr lang="nl-NL" dirty="0"/>
              <a:t>Hoe hoort het niet? </a:t>
            </a:r>
          </a:p>
        </p:txBody>
      </p:sp>
      <p:pic>
        <p:nvPicPr>
          <p:cNvPr id="6" name="Tijdelijke aanduiding voor afbeelding 5" descr="Kat die naar schaduw staart">
            <a:extLst>
              <a:ext uri="{FF2B5EF4-FFF2-40B4-BE49-F238E27FC236}">
                <a16:creationId xmlns:a16="http://schemas.microsoft.com/office/drawing/2014/main" id="{F204D02F-6435-6264-A46B-9E6FAAB7D50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6859" r="1" b="1"/>
          <a:stretch>
            <a:fillRect/>
          </a:stretch>
        </p:blipFill>
        <p:spPr>
          <a:xfrm>
            <a:off x="6191249" y="1793437"/>
            <a:ext cx="4940116" cy="3540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94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1C81-89E9-DA99-E294-61C85F744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086D00C-51D9-73D3-890C-0E596CD809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6" name="Onlinemedia 5" title="Waar is Chris">
            <a:hlinkClick r:id="" action="ppaction://media"/>
            <a:extLst>
              <a:ext uri="{FF2B5EF4-FFF2-40B4-BE49-F238E27FC236}">
                <a16:creationId xmlns:a16="http://schemas.microsoft.com/office/drawing/2014/main" id="{A306BA44-8964-6938-AF4E-7DEBB9F045A9}"/>
              </a:ext>
            </a:extLst>
          </p:cNvPr>
          <p:cNvPicPr>
            <a:picLocks noGrp="1" noRot="1" noChangeAspect="1"/>
          </p:cNvPicPr>
          <p:nvPr>
            <p:ph sz="quarter" idx="1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6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745E-5A93-75AE-9E11-02AE909FF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C5E5AC-D28E-37C3-BBFE-2580C2E3108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91249" y="1793437"/>
            <a:ext cx="4940116" cy="3540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Hand omlaag = oneens</a:t>
            </a:r>
          </a:p>
          <a:p>
            <a:pPr marL="0" indent="0">
              <a:buNone/>
            </a:pPr>
            <a:r>
              <a:rPr lang="nl-NL" dirty="0"/>
              <a:t>Hand omhoog = eens</a:t>
            </a:r>
          </a:p>
          <a:p>
            <a:pPr marL="0" indent="0">
              <a:buNone/>
            </a:pPr>
            <a:r>
              <a:rPr lang="nl-NL" dirty="0"/>
              <a:t>Luister goed naar elkaar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D6AC58F-B6D5-91A6-B34E-D81398FD2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 anchor="ctr">
            <a:normAutofit/>
          </a:bodyPr>
          <a:lstStyle/>
          <a:p>
            <a:r>
              <a:rPr lang="nl-NL"/>
              <a:t>Stellingen</a:t>
            </a:r>
          </a:p>
        </p:txBody>
      </p:sp>
      <p:pic>
        <p:nvPicPr>
          <p:cNvPr id="6" name="Tijdelijke aanduiding voor afbeelding 5" descr="Twee lege spraakballonnen">
            <a:extLst>
              <a:ext uri="{FF2B5EF4-FFF2-40B4-BE49-F238E27FC236}">
                <a16:creationId xmlns:a16="http://schemas.microsoft.com/office/drawing/2014/main" id="{9F544627-DB7C-CE4C-ECF1-8E1A31821A1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5501" r="7286" b="-3"/>
          <a:stretch>
            <a:fillRect/>
          </a:stretch>
        </p:blipFill>
        <p:spPr>
          <a:xfrm>
            <a:off x="1060633" y="1793437"/>
            <a:ext cx="4940116" cy="3540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1482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7B131-453F-91C8-17AA-6F07C9284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47D4431-A031-43BE-55AE-0BE509127F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45479"/>
            <a:ext cx="10070733" cy="354036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 </a:t>
            </a:r>
            <a:r>
              <a:rPr lang="nl-NL" sz="1800" dirty="0"/>
              <a:t>Seksualiteit is een gave van God, geen spelletje van mensen.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dirty="0"/>
              <a:t>Porno kijken kan geen kwaad.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dirty="0"/>
              <a:t>Een naaktfoto sturen of ontvangen is iets onschuldigs.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dirty="0"/>
              <a:t>Berichtjes die steeds persoonlijker of dubbelzinnig worden, kunnen langzaam je hart een verkeerde kant op trekken.</a:t>
            </a:r>
          </a:p>
          <a:p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AFF9A0E-D979-961F-1DF6-F8657365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2" y="385770"/>
            <a:ext cx="10070733" cy="919034"/>
          </a:xfrm>
        </p:spPr>
        <p:txBody>
          <a:bodyPr>
            <a:normAutofit/>
          </a:bodyPr>
          <a:lstStyle/>
          <a:p>
            <a:r>
              <a:rPr lang="nl-NL" dirty="0"/>
              <a:t>Stellingen</a:t>
            </a:r>
          </a:p>
        </p:txBody>
      </p:sp>
    </p:spTree>
    <p:extLst>
      <p:ext uri="{BB962C8B-B14F-4D97-AF65-F5344CB8AC3E}">
        <p14:creationId xmlns:p14="http://schemas.microsoft.com/office/powerpoint/2010/main" val="157892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9C33-5FC7-4FA6-EBC7-CAFA4344E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31ACB20-2E52-A2D8-0BB3-8AC389434D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245479"/>
            <a:ext cx="10070733" cy="3540369"/>
          </a:xfrm>
        </p:spPr>
        <p:txBody>
          <a:bodyPr/>
          <a:lstStyle/>
          <a:p>
            <a:pPr marL="0" indent="0">
              <a:buNone/>
            </a:pPr>
            <a:r>
              <a:rPr lang="nl-NL" sz="1800" dirty="0"/>
              <a:t>5. Rein leven betekent dat je niks mag.</a:t>
            </a:r>
          </a:p>
          <a:p>
            <a:pPr marL="0" indent="0">
              <a:buNone/>
            </a:pPr>
            <a:r>
              <a:rPr lang="nl-NL" sz="1800" dirty="0"/>
              <a:t>6. Je lichaam is je eigen bezit, je mag ermee doen wat je wilt.</a:t>
            </a:r>
          </a:p>
          <a:p>
            <a:pPr marL="0" indent="0">
              <a:buNone/>
            </a:pPr>
            <a:r>
              <a:rPr lang="nl-NL" sz="1800" dirty="0"/>
              <a:t>7. Echte liefde is geduldig en trouw, ze wacht liever dan dat ze iets afdwingt.</a:t>
            </a:r>
          </a:p>
          <a:p>
            <a:pPr marL="0" indent="0">
              <a:buNone/>
            </a:pPr>
            <a:r>
              <a:rPr lang="nl-NL" sz="1800" dirty="0"/>
              <a:t>8. Gods vergeving is sterker dan schuld of schaamte. Je mag altijd opnieuw beginnen.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04D9FAD-6A4D-D0F4-8598-1CA2A2F5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2" y="385770"/>
            <a:ext cx="10070733" cy="919034"/>
          </a:xfrm>
        </p:spPr>
        <p:txBody>
          <a:bodyPr>
            <a:normAutofit/>
          </a:bodyPr>
          <a:lstStyle/>
          <a:p>
            <a:r>
              <a:rPr lang="nl-NL" dirty="0"/>
              <a:t>Stellingen</a:t>
            </a:r>
          </a:p>
        </p:txBody>
      </p:sp>
    </p:spTree>
    <p:extLst>
      <p:ext uri="{BB962C8B-B14F-4D97-AF65-F5344CB8AC3E}">
        <p14:creationId xmlns:p14="http://schemas.microsoft.com/office/powerpoint/2010/main" val="394947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7F6-82BB-0589-A1A6-0CF5F6047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Muur met plaknotities waarvan er een opvalt">
            <a:extLst>
              <a:ext uri="{FF2B5EF4-FFF2-40B4-BE49-F238E27FC236}">
                <a16:creationId xmlns:a16="http://schemas.microsoft.com/office/drawing/2014/main" id="{6CCD3588-2CB0-EC1F-11E6-2A82EE7034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6396" r="16396"/>
          <a:stretch/>
        </p:blipFill>
        <p:spPr>
          <a:xfrm>
            <a:off x="6412525" y="868238"/>
            <a:ext cx="5082502" cy="5040313"/>
          </a:xfr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0BF1E2-FE1C-E576-FCB1-DA38C98AF98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379784"/>
            <a:ext cx="3968811" cy="355770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/>
              <a:t>Denk na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Schrijf op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Bespreek en deel.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ADA8975-2286-8C09-4E04-B8853379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569060"/>
          </a:xfrm>
        </p:spPr>
        <p:txBody>
          <a:bodyPr anchor="ctr">
            <a:normAutofit/>
          </a:bodyPr>
          <a:lstStyle/>
          <a:p>
            <a:r>
              <a:rPr lang="nl-NL" sz="3400" dirty="0"/>
              <a:t>Geeltjes</a:t>
            </a:r>
          </a:p>
        </p:txBody>
      </p:sp>
    </p:spTree>
    <p:extLst>
      <p:ext uri="{BB962C8B-B14F-4D97-AF65-F5344CB8AC3E}">
        <p14:creationId xmlns:p14="http://schemas.microsoft.com/office/powerpoint/2010/main" val="858412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514B3-3D5F-DEB0-442C-3361B6EC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Handen die cirkel vormen">
            <a:extLst>
              <a:ext uri="{FF2B5EF4-FFF2-40B4-BE49-F238E27FC236}">
                <a16:creationId xmlns:a16="http://schemas.microsoft.com/office/drawing/2014/main" id="{C5C45FCE-198C-D791-3815-809A379C1E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3126" r="13126"/>
          <a:stretch/>
        </p:blipFill>
        <p:spPr>
          <a:xfrm>
            <a:off x="6412525" y="868238"/>
            <a:ext cx="5082502" cy="5040313"/>
          </a:xfr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42D72-5B9D-C9A2-BFEE-76E9AEF6B3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379784"/>
            <a:ext cx="3968811" cy="355770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/>
              <a:t>- Als er onreine dingen zijn, praat erover.  </a:t>
            </a:r>
          </a:p>
          <a:p>
            <a:pPr marL="0" indent="0">
              <a:buNone/>
            </a:pPr>
            <a:r>
              <a:rPr lang="nl-NL" dirty="0"/>
              <a:t>- Er is een vertrouwenspersoon in de kerk!</a:t>
            </a:r>
          </a:p>
          <a:p>
            <a:pPr marL="0" indent="0">
              <a:buNone/>
            </a:pPr>
            <a:r>
              <a:rPr lang="nl-NL" dirty="0"/>
              <a:t>- Stuur info vertrouwens persoon in de groepsapp!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FA43D5C-E626-C3D8-E08A-4EC37F6FD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569060"/>
          </a:xfrm>
        </p:spPr>
        <p:txBody>
          <a:bodyPr anchor="ctr">
            <a:normAutofit/>
          </a:bodyPr>
          <a:lstStyle/>
          <a:p>
            <a:r>
              <a:rPr lang="nl-NL" sz="3400" dirty="0"/>
              <a:t>Samen sterk</a:t>
            </a:r>
          </a:p>
        </p:txBody>
      </p:sp>
    </p:spTree>
    <p:extLst>
      <p:ext uri="{BB962C8B-B14F-4D97-AF65-F5344CB8AC3E}">
        <p14:creationId xmlns:p14="http://schemas.microsoft.com/office/powerpoint/2010/main" val="30220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98BF9-A50C-4835-C442-B5D4841C4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C9405E-E706-3A98-29FE-0165172B370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15202" y="1793437"/>
            <a:ext cx="6916163" cy="3540369"/>
          </a:xfrm>
        </p:spPr>
        <p:txBody>
          <a:bodyPr>
            <a:normAutofit/>
          </a:bodyPr>
          <a:lstStyle/>
          <a:p>
            <a:r>
              <a:rPr lang="nl-NL" dirty="0"/>
              <a:t>Bid voor jongeren die worstelen met seksualiteit</a:t>
            </a:r>
          </a:p>
          <a:p>
            <a:r>
              <a:rPr lang="nl-NL" dirty="0"/>
              <a:t>Vraag om herstel</a:t>
            </a:r>
          </a:p>
          <a:p>
            <a:r>
              <a:rPr lang="nl-NL" dirty="0"/>
              <a:t>Blijf eerlijk en op elkaar steunen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4F517F-AD25-74FD-FDD6-71FB4B0D0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699405"/>
            <a:ext cx="10070733" cy="919034"/>
          </a:xfrm>
        </p:spPr>
        <p:txBody>
          <a:bodyPr anchor="ctr">
            <a:normAutofit/>
          </a:bodyPr>
          <a:lstStyle/>
          <a:p>
            <a:r>
              <a:rPr lang="nl-NL"/>
              <a:t>Gebed</a:t>
            </a:r>
            <a:endParaRPr lang="nl-NL" dirty="0"/>
          </a:p>
        </p:txBody>
      </p:sp>
      <p:pic>
        <p:nvPicPr>
          <p:cNvPr id="6" name="Tijdelijke aanduiding voor afbeelding 5" descr="Bovenaanzicht van palmbomen">
            <a:extLst>
              <a:ext uri="{FF2B5EF4-FFF2-40B4-BE49-F238E27FC236}">
                <a16:creationId xmlns:a16="http://schemas.microsoft.com/office/drawing/2014/main" id="{2BDFA721-6E27-08FA-A6FE-33A0B4E834E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17733" r="26384" b="1"/>
          <a:stretch>
            <a:fillRect/>
          </a:stretch>
        </p:blipFill>
        <p:spPr>
          <a:xfrm>
            <a:off x="1060633" y="1793437"/>
            <a:ext cx="2964069" cy="3540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8795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87</TotalTime>
  <Words>474</Words>
  <Application>Microsoft Office PowerPoint</Application>
  <PresentationFormat>Breedbeeld</PresentationFormat>
  <Paragraphs>64</Paragraphs>
  <Slides>14</Slides>
  <Notes>9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22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Seksualiteit is bijzonder</vt:lpstr>
      <vt:lpstr>Gebed</vt:lpstr>
      <vt:lpstr>Hoe kijkt de Bijbel naar seksualiteit</vt:lpstr>
      <vt:lpstr>Bijbellezen</vt:lpstr>
      <vt:lpstr>PowerPoint-presentatie</vt:lpstr>
      <vt:lpstr>Hoe hoort het niet? </vt:lpstr>
      <vt:lpstr>PowerPoint-presentatie</vt:lpstr>
      <vt:lpstr>Stellingen</vt:lpstr>
      <vt:lpstr>Stellingen</vt:lpstr>
      <vt:lpstr>Stellingen</vt:lpstr>
      <vt:lpstr>Geeltjes</vt:lpstr>
      <vt:lpstr>Samen sterk</vt:lpstr>
      <vt:lpstr>Gebed</vt:lpstr>
      <vt:lpstr>PowerPoint-presentatie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Seksualiteit is bijzonder</dc:title>
  <dc:creator>janenemma K</dc:creator>
  <cp:lastModifiedBy>User</cp:lastModifiedBy>
  <cp:revision>5</cp:revision>
  <dcterms:created xsi:type="dcterms:W3CDTF">2025-07-22T12:22:42Z</dcterms:created>
  <dcterms:modified xsi:type="dcterms:W3CDTF">2025-10-31T19:38:26Z</dcterms:modified>
</cp:coreProperties>
</file>