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0"/>
  </p:notesMasterIdLst>
  <p:handoutMasterIdLst>
    <p:handoutMasterId r:id="rId21"/>
  </p:handoutMasterIdLst>
  <p:sldIdLst>
    <p:sldId id="856" r:id="rId3"/>
    <p:sldId id="853" r:id="rId4"/>
    <p:sldId id="865" r:id="rId5"/>
    <p:sldId id="864" r:id="rId6"/>
    <p:sldId id="857" r:id="rId7"/>
    <p:sldId id="868" r:id="rId8"/>
    <p:sldId id="869" r:id="rId9"/>
    <p:sldId id="870" r:id="rId10"/>
    <p:sldId id="871" r:id="rId11"/>
    <p:sldId id="874" r:id="rId12"/>
    <p:sldId id="873" r:id="rId13"/>
    <p:sldId id="872" r:id="rId14"/>
    <p:sldId id="861" r:id="rId15"/>
    <p:sldId id="859" r:id="rId16"/>
    <p:sldId id="875" r:id="rId17"/>
    <p:sldId id="877" r:id="rId18"/>
    <p:sldId id="8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B74881-4876-42DF-AECC-AD9D0832A5A5}" v="78" dt="2025-10-07T12:26:52.412"/>
    <p1510:client id="{BEB53F46-07D4-405A-AA7A-7C468D6A6CC7}" v="1" dt="2025-10-07T11:33:29.5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115" d="100"/>
          <a:sy n="115" d="100"/>
        </p:scale>
        <p:origin x="43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delSld modSld sldOrd">
      <pc:chgData name="janenemma K" userId="627bf1e3f9096c92" providerId="LiveId" clId="{657F293A-746C-43C2-ACDF-05338E491510}" dt="2025-10-07T12:28:57.203" v="1829" actId="5793"/>
      <pc:docMkLst>
        <pc:docMk/>
      </pc:docMkLst>
      <pc:sldChg chg="modSp mod">
        <pc:chgData name="janenemma K" userId="627bf1e3f9096c92" providerId="LiveId" clId="{657F293A-746C-43C2-ACDF-05338E491510}" dt="2025-10-07T11:37:28.218" v="90" actId="20577"/>
        <pc:sldMkLst>
          <pc:docMk/>
          <pc:sldMk cId="1333420968" sldId="853"/>
        </pc:sldMkLst>
        <pc:spChg chg="mod">
          <ac:chgData name="janenemma K" userId="627bf1e3f9096c92" providerId="LiveId" clId="{657F293A-746C-43C2-ACDF-05338E491510}" dt="2025-10-07T11:37:28.218" v="90" actId="20577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 ord">
        <pc:chgData name="janenemma K" userId="627bf1e3f9096c92" providerId="LiveId" clId="{657F293A-746C-43C2-ACDF-05338E491510}" dt="2025-10-07T12:28:48.533" v="1827" actId="5793"/>
        <pc:sldMkLst>
          <pc:docMk/>
          <pc:sldMk cId="3945047810" sldId="857"/>
        </pc:sldMkLst>
        <pc:spChg chg="mod">
          <ac:chgData name="janenemma K" userId="627bf1e3f9096c92" providerId="LiveId" clId="{657F293A-746C-43C2-ACDF-05338E491510}" dt="2025-10-07T12:28:48.533" v="1827" actId="5793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657F293A-746C-43C2-ACDF-05338E491510}" dt="2025-10-07T11:49:23.843" v="592" actId="20577"/>
          <ac:spMkLst>
            <pc:docMk/>
            <pc:sldMk cId="3945047810" sldId="857"/>
            <ac:spMk id="3" creationId="{28904478-1F77-C23A-3C19-D68D69CCE624}"/>
          </ac:spMkLst>
        </pc:spChg>
      </pc:sldChg>
      <pc:sldChg chg="addSp delSp modSp mod ord">
        <pc:chgData name="janenemma K" userId="627bf1e3f9096c92" providerId="LiveId" clId="{657F293A-746C-43C2-ACDF-05338E491510}" dt="2025-10-07T12:14:52.103" v="1301" actId="20577"/>
        <pc:sldMkLst>
          <pc:docMk/>
          <pc:sldMk cId="3419130200" sldId="859"/>
        </pc:sldMkLst>
        <pc:spChg chg="del">
          <ac:chgData name="janenemma K" userId="627bf1e3f9096c92" providerId="LiveId" clId="{657F293A-746C-43C2-ACDF-05338E491510}" dt="2025-10-07T11:48:38.106" v="512" actId="478"/>
          <ac:spMkLst>
            <pc:docMk/>
            <pc:sldMk cId="3419130200" sldId="859"/>
            <ac:spMk id="2" creationId="{489A0B3B-1BA9-04B0-16E0-DB51597145C4}"/>
          </ac:spMkLst>
        </pc:spChg>
        <pc:spChg chg="mod">
          <ac:chgData name="janenemma K" userId="627bf1e3f9096c92" providerId="LiveId" clId="{657F293A-746C-43C2-ACDF-05338E491510}" dt="2025-10-07T12:14:44.049" v="1300" actId="20577"/>
          <ac:spMkLst>
            <pc:docMk/>
            <pc:sldMk cId="3419130200" sldId="859"/>
            <ac:spMk id="3" creationId="{07BE79B0-CA41-659E-F351-0821AC749DFF}"/>
          </ac:spMkLst>
        </pc:spChg>
        <pc:spChg chg="add mod">
          <ac:chgData name="janenemma K" userId="627bf1e3f9096c92" providerId="LiveId" clId="{657F293A-746C-43C2-ACDF-05338E491510}" dt="2025-10-07T12:14:52.103" v="1301" actId="20577"/>
          <ac:spMkLst>
            <pc:docMk/>
            <pc:sldMk cId="3419130200" sldId="859"/>
            <ac:spMk id="5" creationId="{BB071AFA-C5A9-5909-D11C-5B23EC426401}"/>
          </ac:spMkLst>
        </pc:spChg>
      </pc:sldChg>
      <pc:sldChg chg="addSp delSp modSp mod ord modMedia delAnim modAnim">
        <pc:chgData name="janenemma K" userId="627bf1e3f9096c92" providerId="LiveId" clId="{657F293A-746C-43C2-ACDF-05338E491510}" dt="2025-10-07T12:26:52.412" v="1826"/>
        <pc:sldMkLst>
          <pc:docMk/>
          <pc:sldMk cId="3260090122" sldId="861"/>
        </pc:sldMkLst>
        <pc:spChg chg="del">
          <ac:chgData name="janenemma K" userId="627bf1e3f9096c92" providerId="LiveId" clId="{657F293A-746C-43C2-ACDF-05338E491510}" dt="2025-10-07T11:58:22.437" v="827"/>
          <ac:spMkLst>
            <pc:docMk/>
            <pc:sldMk cId="3260090122" sldId="861"/>
            <ac:spMk id="2" creationId="{5CCEC1FF-7C34-6AF1-B10B-480E1643728D}"/>
          </ac:spMkLst>
        </pc:spChg>
        <pc:spChg chg="mod">
          <ac:chgData name="janenemma K" userId="627bf1e3f9096c92" providerId="LiveId" clId="{657F293A-746C-43C2-ACDF-05338E491510}" dt="2025-10-07T12:26:29.336" v="1824" actId="1038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657F293A-746C-43C2-ACDF-05338E491510}" dt="2025-10-07T12:07:33.140" v="959" actId="20577"/>
          <ac:spMkLst>
            <pc:docMk/>
            <pc:sldMk cId="3260090122" sldId="861"/>
            <ac:spMk id="4" creationId="{0880AF29-78BA-BBB4-8CB0-35363D180969}"/>
          </ac:spMkLst>
        </pc:spChg>
        <pc:spChg chg="add del mod">
          <ac:chgData name="janenemma K" userId="627bf1e3f9096c92" providerId="LiveId" clId="{657F293A-746C-43C2-ACDF-05338E491510}" dt="2025-10-07T12:01:00.442" v="834" actId="26606"/>
          <ac:spMkLst>
            <pc:docMk/>
            <pc:sldMk cId="3260090122" sldId="861"/>
            <ac:spMk id="5" creationId="{B0E67ED0-0279-1929-7C4B-0E3DA0D1E157}"/>
          </ac:spMkLst>
        </pc:spChg>
        <pc:picChg chg="add del mod">
          <ac:chgData name="janenemma K" userId="627bf1e3f9096c92" providerId="LiveId" clId="{657F293A-746C-43C2-ACDF-05338E491510}" dt="2025-10-07T12:01:16.066" v="837" actId="478"/>
          <ac:picMkLst>
            <pc:docMk/>
            <pc:sldMk cId="3260090122" sldId="861"/>
            <ac:picMk id="7" creationId="{0774592E-BC0A-AC99-AA39-6C8242FC0CF4}"/>
          </ac:picMkLst>
        </pc:picChg>
        <pc:picChg chg="add del mod">
          <ac:chgData name="janenemma K" userId="627bf1e3f9096c92" providerId="LiveId" clId="{657F293A-746C-43C2-ACDF-05338E491510}" dt="2025-10-07T12:00:40.654" v="833" actId="478"/>
          <ac:picMkLst>
            <pc:docMk/>
            <pc:sldMk cId="3260090122" sldId="861"/>
            <ac:picMk id="2050" creationId="{C4587BFA-4820-608A-D74A-2F108B0E8F83}"/>
          </ac:picMkLst>
        </pc:picChg>
        <pc:picChg chg="add del mod">
          <ac:chgData name="janenemma K" userId="627bf1e3f9096c92" providerId="LiveId" clId="{657F293A-746C-43C2-ACDF-05338E491510}" dt="2025-10-07T12:00:39.465" v="832" actId="478"/>
          <ac:picMkLst>
            <pc:docMk/>
            <pc:sldMk cId="3260090122" sldId="861"/>
            <ac:picMk id="2052" creationId="{72933515-A0C6-7C69-FCFC-6A6E200491AB}"/>
          </ac:picMkLst>
        </pc:picChg>
        <pc:picChg chg="add del mod">
          <ac:chgData name="janenemma K" userId="627bf1e3f9096c92" providerId="LiveId" clId="{657F293A-746C-43C2-ACDF-05338E491510}" dt="2025-10-07T12:07:39.707" v="964" actId="478"/>
          <ac:picMkLst>
            <pc:docMk/>
            <pc:sldMk cId="3260090122" sldId="861"/>
            <ac:picMk id="2054" creationId="{1FD29A5D-499D-0126-E27D-F019CB01FE66}"/>
          </ac:picMkLst>
        </pc:picChg>
        <pc:picChg chg="add del mod">
          <ac:chgData name="janenemma K" userId="627bf1e3f9096c92" providerId="LiveId" clId="{657F293A-746C-43C2-ACDF-05338E491510}" dt="2025-10-07T12:07:40.773" v="965" actId="478"/>
          <ac:picMkLst>
            <pc:docMk/>
            <pc:sldMk cId="3260090122" sldId="861"/>
            <ac:picMk id="2056" creationId="{B95CABF3-7E9A-2ABD-0F69-9BF75BA5B37F}"/>
          </ac:picMkLst>
        </pc:picChg>
        <pc:picChg chg="add mod">
          <ac:chgData name="janenemma K" userId="627bf1e3f9096c92" providerId="LiveId" clId="{657F293A-746C-43C2-ACDF-05338E491510}" dt="2025-10-07T12:08:42.385" v="974" actId="1076"/>
          <ac:picMkLst>
            <pc:docMk/>
            <pc:sldMk cId="3260090122" sldId="861"/>
            <ac:picMk id="2058" creationId="{926E69D5-91D9-C859-8FC4-9A453AD343DD}"/>
          </ac:picMkLst>
        </pc:picChg>
        <pc:picChg chg="add mod">
          <ac:chgData name="janenemma K" userId="627bf1e3f9096c92" providerId="LiveId" clId="{657F293A-746C-43C2-ACDF-05338E491510}" dt="2025-10-07T12:09:19.986" v="976" actId="1076"/>
          <ac:picMkLst>
            <pc:docMk/>
            <pc:sldMk cId="3260090122" sldId="861"/>
            <ac:picMk id="2060" creationId="{3566DC5C-847C-EE1E-B5F4-BAB5276E1C75}"/>
          </ac:picMkLst>
        </pc:picChg>
        <pc:picChg chg="add mod">
          <ac:chgData name="janenemma K" userId="627bf1e3f9096c92" providerId="LiveId" clId="{657F293A-746C-43C2-ACDF-05338E491510}" dt="2025-10-07T12:10:07.607" v="979" actId="1076"/>
          <ac:picMkLst>
            <pc:docMk/>
            <pc:sldMk cId="3260090122" sldId="861"/>
            <ac:picMk id="2062" creationId="{CF4A1B62-92E1-7BD5-102C-F74E68BC46EC}"/>
          </ac:picMkLst>
        </pc:picChg>
        <pc:picChg chg="add mod">
          <ac:chgData name="janenemma K" userId="627bf1e3f9096c92" providerId="LiveId" clId="{657F293A-746C-43C2-ACDF-05338E491510}" dt="2025-10-07T12:11:39.082" v="981" actId="1076"/>
          <ac:picMkLst>
            <pc:docMk/>
            <pc:sldMk cId="3260090122" sldId="861"/>
            <ac:picMk id="2064" creationId="{CA37D82D-24CF-659C-7D2F-7FBF0D9DE2B1}"/>
          </ac:picMkLst>
        </pc:picChg>
      </pc:sldChg>
      <pc:sldChg chg="addSp delSp modSp mod">
        <pc:chgData name="janenemma K" userId="627bf1e3f9096c92" providerId="LiveId" clId="{657F293A-746C-43C2-ACDF-05338E491510}" dt="2025-10-07T11:48:04.373" v="511" actId="20577"/>
        <pc:sldMkLst>
          <pc:docMk/>
          <pc:sldMk cId="3885739814" sldId="864"/>
        </pc:sldMkLst>
        <pc:spChg chg="del mod">
          <ac:chgData name="janenemma K" userId="627bf1e3f9096c92" providerId="LiveId" clId="{657F293A-746C-43C2-ACDF-05338E491510}" dt="2025-10-07T11:45:00.106" v="399"/>
          <ac:spMkLst>
            <pc:docMk/>
            <pc:sldMk cId="3885739814" sldId="864"/>
            <ac:spMk id="2" creationId="{3810F395-616D-088F-679C-5DFEBC2DA764}"/>
          </ac:spMkLst>
        </pc:spChg>
        <pc:spChg chg="del">
          <ac:chgData name="janenemma K" userId="627bf1e3f9096c92" providerId="LiveId" clId="{657F293A-746C-43C2-ACDF-05338E491510}" dt="2025-10-07T11:40:05.289" v="237" actId="3680"/>
          <ac:spMkLst>
            <pc:docMk/>
            <pc:sldMk cId="3885739814" sldId="864"/>
            <ac:spMk id="3" creationId="{98F8902D-D0A6-F81E-3946-F990D1AF59B0}"/>
          </ac:spMkLst>
        </pc:spChg>
        <pc:spChg chg="mod">
          <ac:chgData name="janenemma K" userId="627bf1e3f9096c92" providerId="LiveId" clId="{657F293A-746C-43C2-ACDF-05338E491510}" dt="2025-10-07T11:39:44.679" v="236" actId="122"/>
          <ac:spMkLst>
            <pc:docMk/>
            <pc:sldMk cId="3885739814" sldId="864"/>
            <ac:spMk id="4" creationId="{44683731-4E59-DA62-707A-680266458C2B}"/>
          </ac:spMkLst>
        </pc:spChg>
        <pc:spChg chg="add del mod">
          <ac:chgData name="janenemma K" userId="627bf1e3f9096c92" providerId="LiveId" clId="{657F293A-746C-43C2-ACDF-05338E491510}" dt="2025-10-07T11:45:17.231" v="405" actId="478"/>
          <ac:spMkLst>
            <pc:docMk/>
            <pc:sldMk cId="3885739814" sldId="864"/>
            <ac:spMk id="7" creationId="{4E699440-DE71-15FB-8D3C-CF970632585A}"/>
          </ac:spMkLst>
        </pc:spChg>
        <pc:spChg chg="add mod">
          <ac:chgData name="janenemma K" userId="627bf1e3f9096c92" providerId="LiveId" clId="{657F293A-746C-43C2-ACDF-05338E491510}" dt="2025-10-07T11:48:04.373" v="511" actId="20577"/>
          <ac:spMkLst>
            <pc:docMk/>
            <pc:sldMk cId="3885739814" sldId="864"/>
            <ac:spMk id="9" creationId="{8B787360-4C2B-0C3D-B10C-7094A08781A6}"/>
          </ac:spMkLst>
        </pc:spChg>
        <pc:graphicFrameChg chg="add del mod ord modGraphic">
          <ac:chgData name="janenemma K" userId="627bf1e3f9096c92" providerId="LiveId" clId="{657F293A-746C-43C2-ACDF-05338E491510}" dt="2025-10-07T11:40:30.584" v="241" actId="478"/>
          <ac:graphicFrameMkLst>
            <pc:docMk/>
            <pc:sldMk cId="3885739814" sldId="864"/>
            <ac:graphicFrameMk id="5" creationId="{BB0C7678-F858-8D7C-7A03-E580E2FE3EBD}"/>
          </ac:graphicFrameMkLst>
        </pc:graphicFrameChg>
        <pc:picChg chg="add mod">
          <ac:chgData name="janenemma K" userId="627bf1e3f9096c92" providerId="LiveId" clId="{657F293A-746C-43C2-ACDF-05338E491510}" dt="2025-10-07T11:45:07.944" v="401" actId="14100"/>
          <ac:picMkLst>
            <pc:docMk/>
            <pc:sldMk cId="3885739814" sldId="864"/>
            <ac:picMk id="1026" creationId="{92EED15E-98AD-F9F7-2899-197BBAB0644D}"/>
          </ac:picMkLst>
        </pc:picChg>
      </pc:sldChg>
      <pc:sldChg chg="modSp mod">
        <pc:chgData name="janenemma K" userId="627bf1e3f9096c92" providerId="LiveId" clId="{657F293A-746C-43C2-ACDF-05338E491510}" dt="2025-10-07T11:39:00.193" v="191" actId="20577"/>
        <pc:sldMkLst>
          <pc:docMk/>
          <pc:sldMk cId="660052724" sldId="865"/>
        </pc:sldMkLst>
        <pc:spChg chg="mod">
          <ac:chgData name="janenemma K" userId="627bf1e3f9096c92" providerId="LiveId" clId="{657F293A-746C-43C2-ACDF-05338E491510}" dt="2025-10-07T11:37:51.545" v="146" actId="20577"/>
          <ac:spMkLst>
            <pc:docMk/>
            <pc:sldMk cId="660052724" sldId="865"/>
            <ac:spMk id="2" creationId="{2511DFA6-10E3-AADA-0F38-73E58C8F0A05}"/>
          </ac:spMkLst>
        </pc:spChg>
        <pc:spChg chg="mod">
          <ac:chgData name="janenemma K" userId="627bf1e3f9096c92" providerId="LiveId" clId="{657F293A-746C-43C2-ACDF-05338E491510}" dt="2025-10-07T11:39:00.193" v="191" actId="20577"/>
          <ac:spMkLst>
            <pc:docMk/>
            <pc:sldMk cId="660052724" sldId="865"/>
            <ac:spMk id="3" creationId="{1D6BEA7D-63D1-D5CA-B6E6-4FEFC09B1C5E}"/>
          </ac:spMkLst>
        </pc:spChg>
      </pc:sldChg>
      <pc:sldChg chg="modSp add del mod">
        <pc:chgData name="janenemma K" userId="627bf1e3f9096c92" providerId="LiveId" clId="{657F293A-746C-43C2-ACDF-05338E491510}" dt="2025-10-07T11:51:22.846" v="602" actId="2696"/>
        <pc:sldMkLst>
          <pc:docMk/>
          <pc:sldMk cId="1680737317" sldId="866"/>
        </pc:sldMkLst>
        <pc:spChg chg="mod">
          <ac:chgData name="janenemma K" userId="627bf1e3f9096c92" providerId="LiveId" clId="{657F293A-746C-43C2-ACDF-05338E491510}" dt="2025-10-07T11:50:26.071" v="597" actId="20577"/>
          <ac:spMkLst>
            <pc:docMk/>
            <pc:sldMk cId="1680737317" sldId="866"/>
            <ac:spMk id="2" creationId="{99B73BB2-9D35-27F8-9715-866F96AAF050}"/>
          </ac:spMkLst>
        </pc:spChg>
      </pc:sldChg>
      <pc:sldChg chg="modSp add del mod">
        <pc:chgData name="janenemma K" userId="627bf1e3f9096c92" providerId="LiveId" clId="{657F293A-746C-43C2-ACDF-05338E491510}" dt="2025-10-07T11:51:25.282" v="603" actId="2696"/>
        <pc:sldMkLst>
          <pc:docMk/>
          <pc:sldMk cId="2637155134" sldId="867"/>
        </pc:sldMkLst>
        <pc:spChg chg="mod">
          <ac:chgData name="janenemma K" userId="627bf1e3f9096c92" providerId="LiveId" clId="{657F293A-746C-43C2-ACDF-05338E491510}" dt="2025-10-07T11:50:32.007" v="598" actId="20577"/>
          <ac:spMkLst>
            <pc:docMk/>
            <pc:sldMk cId="2637155134" sldId="867"/>
            <ac:spMk id="2" creationId="{3FEB79F7-D2ED-28F3-BB55-148CECBB19D8}"/>
          </ac:spMkLst>
        </pc:spChg>
      </pc:sldChg>
      <pc:sldChg chg="modSp add mod">
        <pc:chgData name="janenemma K" userId="627bf1e3f9096c92" providerId="LiveId" clId="{657F293A-746C-43C2-ACDF-05338E491510}" dt="2025-10-07T11:51:14.176" v="601"/>
        <pc:sldMkLst>
          <pc:docMk/>
          <pc:sldMk cId="1222520772" sldId="868"/>
        </pc:sldMkLst>
        <pc:spChg chg="mod">
          <ac:chgData name="janenemma K" userId="627bf1e3f9096c92" providerId="LiveId" clId="{657F293A-746C-43C2-ACDF-05338E491510}" dt="2025-10-07T11:51:14.176" v="601"/>
          <ac:spMkLst>
            <pc:docMk/>
            <pc:sldMk cId="1222520772" sldId="868"/>
            <ac:spMk id="2" creationId="{039460F5-2549-7A6D-DD95-1B04846A56CE}"/>
          </ac:spMkLst>
        </pc:spChg>
      </pc:sldChg>
      <pc:sldChg chg="modSp add mod">
        <pc:chgData name="janenemma K" userId="627bf1e3f9096c92" providerId="LiveId" clId="{657F293A-746C-43C2-ACDF-05338E491510}" dt="2025-10-07T11:51:59.780" v="606"/>
        <pc:sldMkLst>
          <pc:docMk/>
          <pc:sldMk cId="1429494400" sldId="869"/>
        </pc:sldMkLst>
        <pc:spChg chg="mod">
          <ac:chgData name="janenemma K" userId="627bf1e3f9096c92" providerId="LiveId" clId="{657F293A-746C-43C2-ACDF-05338E491510}" dt="2025-10-07T11:51:59.780" v="606"/>
          <ac:spMkLst>
            <pc:docMk/>
            <pc:sldMk cId="1429494400" sldId="869"/>
            <ac:spMk id="2" creationId="{8015DB16-ECAC-473D-CA1D-3671CD7CB133}"/>
          </ac:spMkLst>
        </pc:spChg>
      </pc:sldChg>
      <pc:sldChg chg="addSp delSp modSp add mod chgLayout">
        <pc:chgData name="janenemma K" userId="627bf1e3f9096c92" providerId="LiveId" clId="{657F293A-746C-43C2-ACDF-05338E491510}" dt="2025-10-07T12:28:52.952" v="1828" actId="5793"/>
        <pc:sldMkLst>
          <pc:docMk/>
          <pc:sldMk cId="801711419" sldId="870"/>
        </pc:sldMkLst>
        <pc:spChg chg="mod ord">
          <ac:chgData name="janenemma K" userId="627bf1e3f9096c92" providerId="LiveId" clId="{657F293A-746C-43C2-ACDF-05338E491510}" dt="2025-10-07T12:28:52.952" v="1828" actId="5793"/>
          <ac:spMkLst>
            <pc:docMk/>
            <pc:sldMk cId="801711419" sldId="870"/>
            <ac:spMk id="2" creationId="{8C69D1A7-64F9-5218-8D17-9D765BAFA28E}"/>
          </ac:spMkLst>
        </pc:spChg>
        <pc:spChg chg="mod ord">
          <ac:chgData name="janenemma K" userId="627bf1e3f9096c92" providerId="LiveId" clId="{657F293A-746C-43C2-ACDF-05338E491510}" dt="2025-10-07T11:52:55.597" v="610" actId="6264"/>
          <ac:spMkLst>
            <pc:docMk/>
            <pc:sldMk cId="801711419" sldId="870"/>
            <ac:spMk id="3" creationId="{6FE9B33A-43A4-5A23-1550-1E8A380D83CC}"/>
          </ac:spMkLst>
        </pc:spChg>
        <pc:spChg chg="add del mod">
          <ac:chgData name="janenemma K" userId="627bf1e3f9096c92" providerId="LiveId" clId="{657F293A-746C-43C2-ACDF-05338E491510}" dt="2025-10-07T11:52:55.597" v="610" actId="6264"/>
          <ac:spMkLst>
            <pc:docMk/>
            <pc:sldMk cId="801711419" sldId="870"/>
            <ac:spMk id="4" creationId="{9B36D6BC-65F2-9325-4CE2-050274071951}"/>
          </ac:spMkLst>
        </pc:spChg>
        <pc:spChg chg="add del mod">
          <ac:chgData name="janenemma K" userId="627bf1e3f9096c92" providerId="LiveId" clId="{657F293A-746C-43C2-ACDF-05338E491510}" dt="2025-10-07T11:52:55.597" v="610" actId="6264"/>
          <ac:spMkLst>
            <pc:docMk/>
            <pc:sldMk cId="801711419" sldId="870"/>
            <ac:spMk id="5" creationId="{C6C5F157-92B6-2BBD-EEC3-850B72437292}"/>
          </ac:spMkLst>
        </pc:spChg>
      </pc:sldChg>
      <pc:sldChg chg="modSp add mod">
        <pc:chgData name="janenemma K" userId="627bf1e3f9096c92" providerId="LiveId" clId="{657F293A-746C-43C2-ACDF-05338E491510}" dt="2025-10-07T12:28:57.203" v="1829" actId="5793"/>
        <pc:sldMkLst>
          <pc:docMk/>
          <pc:sldMk cId="2595306323" sldId="871"/>
        </pc:sldMkLst>
        <pc:spChg chg="mod">
          <ac:chgData name="janenemma K" userId="627bf1e3f9096c92" providerId="LiveId" clId="{657F293A-746C-43C2-ACDF-05338E491510}" dt="2025-10-07T12:28:57.203" v="1829" actId="5793"/>
          <ac:spMkLst>
            <pc:docMk/>
            <pc:sldMk cId="2595306323" sldId="871"/>
            <ac:spMk id="2" creationId="{A87DA179-D319-67F3-0EB4-C0E1E399E0FE}"/>
          </ac:spMkLst>
        </pc:spChg>
      </pc:sldChg>
      <pc:sldChg chg="addSp delSp modSp add mod ord">
        <pc:chgData name="janenemma K" userId="627bf1e3f9096c92" providerId="LiveId" clId="{657F293A-746C-43C2-ACDF-05338E491510}" dt="2025-10-07T12:06:16.819" v="910"/>
        <pc:sldMkLst>
          <pc:docMk/>
          <pc:sldMk cId="15192050" sldId="872"/>
        </pc:sldMkLst>
        <pc:spChg chg="add del mod">
          <ac:chgData name="janenemma K" userId="627bf1e3f9096c92" providerId="LiveId" clId="{657F293A-746C-43C2-ACDF-05338E491510}" dt="2025-10-07T12:06:16.819" v="910"/>
          <ac:spMkLst>
            <pc:docMk/>
            <pc:sldMk cId="15192050" sldId="872"/>
            <ac:spMk id="2" creationId="{3344668D-0A87-8DD2-558E-D5918299F136}"/>
          </ac:spMkLst>
        </pc:spChg>
        <pc:spChg chg="mod">
          <ac:chgData name="janenemma K" userId="627bf1e3f9096c92" providerId="LiveId" clId="{657F293A-746C-43C2-ACDF-05338E491510}" dt="2025-10-07T12:04:32.972" v="863" actId="20577"/>
          <ac:spMkLst>
            <pc:docMk/>
            <pc:sldMk cId="15192050" sldId="872"/>
            <ac:spMk id="4" creationId="{87F5CB12-E491-645A-DFAC-4DEE447C262B}"/>
          </ac:spMkLst>
        </pc:spChg>
        <pc:spChg chg="mod">
          <ac:chgData name="janenemma K" userId="627bf1e3f9096c92" providerId="LiveId" clId="{657F293A-746C-43C2-ACDF-05338E491510}" dt="2025-10-07T12:05:37.067" v="909" actId="20577"/>
          <ac:spMkLst>
            <pc:docMk/>
            <pc:sldMk cId="15192050" sldId="872"/>
            <ac:spMk id="9" creationId="{1C7D197F-D834-CEDE-28AF-A815B22776C8}"/>
          </ac:spMkLst>
        </pc:spChg>
        <pc:picChg chg="add mod">
          <ac:chgData name="janenemma K" userId="627bf1e3f9096c92" providerId="LiveId" clId="{657F293A-746C-43C2-ACDF-05338E491510}" dt="2025-10-07T12:06:16.819" v="910"/>
          <ac:picMkLst>
            <pc:docMk/>
            <pc:sldMk cId="15192050" sldId="872"/>
            <ac:picMk id="3" creationId="{65EA3B88-D620-98CD-A4DB-9FE625E03E89}"/>
          </ac:picMkLst>
        </pc:picChg>
        <pc:picChg chg="del">
          <ac:chgData name="janenemma K" userId="627bf1e3f9096c92" providerId="LiveId" clId="{657F293A-746C-43C2-ACDF-05338E491510}" dt="2025-10-07T12:04:20.733" v="845" actId="478"/>
          <ac:picMkLst>
            <pc:docMk/>
            <pc:sldMk cId="15192050" sldId="872"/>
            <ac:picMk id="1026" creationId="{5E023966-A70F-2E72-19FF-B976C1C4D77D}"/>
          </ac:picMkLst>
        </pc:picChg>
      </pc:sldChg>
      <pc:sldChg chg="add">
        <pc:chgData name="janenemma K" userId="627bf1e3f9096c92" providerId="LiveId" clId="{657F293A-746C-43C2-ACDF-05338E491510}" dt="2025-10-07T12:06:49.085" v="911" actId="2890"/>
        <pc:sldMkLst>
          <pc:docMk/>
          <pc:sldMk cId="4245777230" sldId="873"/>
        </pc:sldMkLst>
      </pc:sldChg>
      <pc:sldChg chg="add">
        <pc:chgData name="janenemma K" userId="627bf1e3f9096c92" providerId="LiveId" clId="{657F293A-746C-43C2-ACDF-05338E491510}" dt="2025-10-07T12:13:18.677" v="1107" actId="2890"/>
        <pc:sldMkLst>
          <pc:docMk/>
          <pc:sldMk cId="2787466324" sldId="874"/>
        </pc:sldMkLst>
      </pc:sldChg>
      <pc:sldChg chg="modSp add mod ord modAnim">
        <pc:chgData name="janenemma K" userId="627bf1e3f9096c92" providerId="LiveId" clId="{657F293A-746C-43C2-ACDF-05338E491510}" dt="2025-10-07T12:21:30.084" v="1643" actId="20577"/>
        <pc:sldMkLst>
          <pc:docMk/>
          <pc:sldMk cId="540889051" sldId="875"/>
        </pc:sldMkLst>
        <pc:spChg chg="mod">
          <ac:chgData name="janenemma K" userId="627bf1e3f9096c92" providerId="LiveId" clId="{657F293A-746C-43C2-ACDF-05338E491510}" dt="2025-10-07T12:19:42.668" v="1605" actId="20577"/>
          <ac:spMkLst>
            <pc:docMk/>
            <pc:sldMk cId="540889051" sldId="875"/>
            <ac:spMk id="2" creationId="{CB74D5E2-AF87-AFD9-E039-FDB8A250F462}"/>
          </ac:spMkLst>
        </pc:spChg>
        <pc:spChg chg="mod">
          <ac:chgData name="janenemma K" userId="627bf1e3f9096c92" providerId="LiveId" clId="{657F293A-746C-43C2-ACDF-05338E491510}" dt="2025-10-07T12:21:30.084" v="1643" actId="20577"/>
          <ac:spMkLst>
            <pc:docMk/>
            <pc:sldMk cId="540889051" sldId="875"/>
            <ac:spMk id="3" creationId="{E40BDDFB-E4BD-9489-1AC8-EDAE65AFB1A7}"/>
          </ac:spMkLst>
        </pc:spChg>
      </pc:sldChg>
      <pc:sldChg chg="modSp add mod ord">
        <pc:chgData name="janenemma K" userId="627bf1e3f9096c92" providerId="LiveId" clId="{657F293A-746C-43C2-ACDF-05338E491510}" dt="2025-10-07T12:24:54.510" v="1816" actId="20577"/>
        <pc:sldMkLst>
          <pc:docMk/>
          <pc:sldMk cId="3230358802" sldId="876"/>
        </pc:sldMkLst>
        <pc:spChg chg="mod">
          <ac:chgData name="janenemma K" userId="627bf1e3f9096c92" providerId="LiveId" clId="{657F293A-746C-43C2-ACDF-05338E491510}" dt="2025-10-07T12:24:54.510" v="1816" actId="20577"/>
          <ac:spMkLst>
            <pc:docMk/>
            <pc:sldMk cId="3230358802" sldId="876"/>
            <ac:spMk id="2" creationId="{8FA88EA3-CE72-4CAD-6EB5-8C632F10EBBF}"/>
          </ac:spMkLst>
        </pc:spChg>
      </pc:sldChg>
      <pc:sldChg chg="modSp add mod ord">
        <pc:chgData name="janenemma K" userId="627bf1e3f9096c92" providerId="LiveId" clId="{657F293A-746C-43C2-ACDF-05338E491510}" dt="2025-10-07T12:25:08.916" v="1817" actId="20577"/>
        <pc:sldMkLst>
          <pc:docMk/>
          <pc:sldMk cId="2357327710" sldId="877"/>
        </pc:sldMkLst>
        <pc:spChg chg="mod">
          <ac:chgData name="janenemma K" userId="627bf1e3f9096c92" providerId="LiveId" clId="{657F293A-746C-43C2-ACDF-05338E491510}" dt="2025-10-07T12:24:04.553" v="1758" actId="1076"/>
          <ac:spMkLst>
            <pc:docMk/>
            <pc:sldMk cId="2357327710" sldId="877"/>
            <ac:spMk id="2" creationId="{64AD98BB-7E16-60DE-8AAE-1E7766869E43}"/>
          </ac:spMkLst>
        </pc:spChg>
        <pc:spChg chg="mod">
          <ac:chgData name="janenemma K" userId="627bf1e3f9096c92" providerId="LiveId" clId="{657F293A-746C-43C2-ACDF-05338E491510}" dt="2025-10-07T12:25:08.916" v="1817" actId="20577"/>
          <ac:spMkLst>
            <pc:docMk/>
            <pc:sldMk cId="2357327710" sldId="877"/>
            <ac:spMk id="3" creationId="{14BC4FCF-80FD-89A1-642A-B5D7387D5EA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368B8-FE84-AA27-521F-ADAE6420E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AA21E8F-322C-C30C-F950-A9F47EDFE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DE17AB4-A83D-FA63-FDF3-6705DFEF2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E1E21B02-D4C2-B2EA-99DB-D04197590D4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67FBEB-EBD2-9690-FCAD-2CE4BCEDA76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AD9B2F-BABD-D0CD-FA90-06541723A7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00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B4CA4-3D9B-FC63-2700-AEB47B56E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E981591-504F-E179-41E7-CA81F70DF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6AD1216-513D-47BE-DD8E-E1939F133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50810E9-BBB0-BA2D-B3C2-895E4A1E861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8D8AC8-16A7-4FCF-C748-67467D3DBE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116750-BAD2-EBEF-B63A-3FC3E5B79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2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/>
          <a:lstStyle/>
          <a:p>
            <a:pPr algn="ctr"/>
            <a:r>
              <a:rPr lang="nl-NL" dirty="0"/>
              <a:t>Welkom en gebed!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Is geloven in God een blind geloof?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Is geloven in God een blind geloof?</a:t>
            </a:r>
          </a:p>
        </p:txBody>
      </p:sp>
      <p:pic>
        <p:nvPicPr>
          <p:cNvPr id="1026" name="Picture 2" descr="Geblindoekte emoticon : Emoticons @ emofaces.com">
            <a:extLst>
              <a:ext uri="{FF2B5EF4-FFF2-40B4-BE49-F238E27FC236}">
                <a16:creationId xmlns:a16="http://schemas.microsoft.com/office/drawing/2014/main" id="{92EED15E-98AD-F9F7-2899-197BBAB0644D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r="2667"/>
          <a:stretch>
            <a:fillRect/>
          </a:stretch>
        </p:blipFill>
        <p:spPr bwMode="auto">
          <a:xfrm>
            <a:off x="6280150" y="877602"/>
            <a:ext cx="4218925" cy="418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8B787360-4C2B-0C3D-B10C-7094A08781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680072"/>
            <a:ext cx="3968811" cy="4257421"/>
          </a:xfrm>
        </p:spPr>
        <p:txBody>
          <a:bodyPr/>
          <a:lstStyle/>
          <a:p>
            <a:pPr marL="0" indent="0">
              <a:buNone/>
            </a:pPr>
            <a:r>
              <a:rPr lang="nl-NL" sz="3600" dirty="0"/>
              <a:t>            Spel:</a:t>
            </a:r>
          </a:p>
          <a:p>
            <a:pPr marL="0" indent="0">
              <a:buNone/>
            </a:pPr>
            <a:r>
              <a:rPr lang="nl-NL" sz="2800" dirty="0"/>
              <a:t>    omschrijf wat je 	ziet, aan iemand die niks ziet!</a:t>
            </a:r>
          </a:p>
        </p:txBody>
      </p:sp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i="1" dirty="0"/>
              <a:t> </a:t>
            </a:r>
            <a:r>
              <a:rPr lang="nl-NL" dirty="0"/>
              <a:t>in de hemel is de Heer</a:t>
            </a:r>
            <a:br>
              <a:rPr lang="nl-NL" dirty="0"/>
            </a:br>
            <a:r>
              <a:rPr lang="nl-NL" dirty="0"/>
              <a:t>En Zijn glans is als kristal</a:t>
            </a:r>
            <a:br>
              <a:rPr lang="nl-NL" dirty="0"/>
            </a:br>
            <a:r>
              <a:rPr lang="nl-NL" dirty="0"/>
              <a:t>Hij is de Heilige van God</a:t>
            </a:r>
            <a:br>
              <a:rPr lang="nl-NL" dirty="0"/>
            </a:br>
            <a:r>
              <a:rPr lang="nl-NL" dirty="0"/>
              <a:t>En Hij heerst </a:t>
            </a:r>
            <a:r>
              <a:rPr lang="nl-NL" dirty="0" err="1"/>
              <a:t>over't</a:t>
            </a:r>
            <a:r>
              <a:rPr lang="nl-NL" dirty="0"/>
              <a:t> heelal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Lied: in de Hemel is de Heer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167FB-B5D2-E3ED-2BF7-61CE6A537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39460F5-2549-7A6D-DD95-1B04846A56C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Er is macht in Zijn Woord</a:t>
            </a:r>
            <a:br>
              <a:rPr lang="nl-NL" dirty="0"/>
            </a:br>
            <a:r>
              <a:rPr lang="nl-NL" dirty="0"/>
              <a:t>Als de </a:t>
            </a:r>
            <a:r>
              <a:rPr lang="nl-NL" dirty="0" err="1"/>
              <a:t>water'n</a:t>
            </a:r>
            <a:r>
              <a:rPr lang="nl-NL" dirty="0"/>
              <a:t> bruist Zijn stem!</a:t>
            </a:r>
            <a:br>
              <a:rPr lang="nl-NL" dirty="0"/>
            </a:br>
            <a:r>
              <a:rPr lang="nl-NL" dirty="0"/>
              <a:t>Als de zon op de zee zo blauw</a:t>
            </a:r>
            <a:br>
              <a:rPr lang="nl-NL" dirty="0"/>
            </a:br>
            <a:r>
              <a:rPr lang="nl-NL" dirty="0"/>
              <a:t>Zo is de rijkdom van Zijn trouw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465A9D9-541F-189E-3AB2-292443319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Lied: in de Hemel is de Heer</a:t>
            </a:r>
          </a:p>
        </p:txBody>
      </p:sp>
    </p:spTree>
    <p:extLst>
      <p:ext uri="{BB962C8B-B14F-4D97-AF65-F5344CB8AC3E}">
        <p14:creationId xmlns:p14="http://schemas.microsoft.com/office/powerpoint/2010/main" val="1222520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EEFFE-80C4-B3B1-9B73-17182C186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015DB16-ECAC-473D-CA1D-3671CD7CB1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En aan U alle macht</a:t>
            </a:r>
            <a:br>
              <a:rPr lang="nl-NL" dirty="0"/>
            </a:br>
            <a:r>
              <a:rPr lang="nl-NL" dirty="0"/>
              <a:t>Alle heerlijkheid en kracht</a:t>
            </a:r>
            <a:br>
              <a:rPr lang="nl-NL" dirty="0"/>
            </a:br>
            <a:r>
              <a:rPr lang="nl-NL" dirty="0"/>
              <a:t>En aan U is de eer</a:t>
            </a:r>
            <a:br>
              <a:rPr lang="nl-NL" dirty="0"/>
            </a:br>
            <a:r>
              <a:rPr lang="nl-NL" dirty="0"/>
              <a:t>En de lof, want U regeert!!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C850F9A-18B2-8FBE-0144-E92EA847B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Lied: in de Hemel is de Heer</a:t>
            </a:r>
          </a:p>
        </p:txBody>
      </p:sp>
    </p:spTree>
    <p:extLst>
      <p:ext uri="{BB962C8B-B14F-4D97-AF65-F5344CB8AC3E}">
        <p14:creationId xmlns:p14="http://schemas.microsoft.com/office/powerpoint/2010/main" val="1429494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0A8ED-0285-6F94-CF17-8D8F4EDE7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C69D1A7-64F9-5218-8D17-9D765BAFA2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Miljoenen in gereedheid</a:t>
            </a:r>
            <a:br>
              <a:rPr lang="nl-NL" dirty="0"/>
            </a:br>
            <a:r>
              <a:rPr lang="nl-NL" dirty="0"/>
              <a:t>Staan de engelen om Zijn troon</a:t>
            </a:r>
            <a:br>
              <a:rPr lang="nl-NL" dirty="0"/>
            </a:br>
            <a:r>
              <a:rPr lang="nl-NL" dirty="0"/>
              <a:t>Verbijsterend Zijn sieraad</a:t>
            </a:r>
            <a:br>
              <a:rPr lang="nl-NL" dirty="0"/>
            </a:br>
            <a:r>
              <a:rPr lang="nl-NL" dirty="0"/>
              <a:t>En de schoonheid van Zijn troon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FE9B33A-43A4-5A23-1550-1E8A380D8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919034"/>
          </a:xfrm>
        </p:spPr>
        <p:txBody>
          <a:bodyPr>
            <a:normAutofit/>
          </a:bodyPr>
          <a:lstStyle/>
          <a:p>
            <a:r>
              <a:rPr lang="nl-NL" dirty="0"/>
              <a:t>Lied: in de Hemel is de Heer</a:t>
            </a:r>
          </a:p>
        </p:txBody>
      </p:sp>
    </p:spTree>
    <p:extLst>
      <p:ext uri="{BB962C8B-B14F-4D97-AF65-F5344CB8AC3E}">
        <p14:creationId xmlns:p14="http://schemas.microsoft.com/office/powerpoint/2010/main" val="801711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000C1-8B37-32BF-5EAD-28517E808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87DA179-D319-67F3-0EB4-C0E1E399E0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U regeert in onze harten</a:t>
            </a:r>
            <a:br>
              <a:rPr lang="nl-NL" dirty="0"/>
            </a:br>
            <a:r>
              <a:rPr lang="nl-NL" dirty="0"/>
              <a:t>U regeert over 't heelal</a:t>
            </a:r>
            <a:br>
              <a:rPr lang="nl-NL" dirty="0"/>
            </a:br>
            <a:r>
              <a:rPr lang="nl-NL" dirty="0"/>
              <a:t>U regeert in onze levens</a:t>
            </a:r>
            <a:br>
              <a:rPr lang="nl-NL" dirty="0"/>
            </a:br>
            <a:r>
              <a:rPr lang="nl-NL" dirty="0"/>
              <a:t>U regeert overal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956D27-42B9-A653-D75B-1129F092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919034"/>
          </a:xfrm>
        </p:spPr>
        <p:txBody>
          <a:bodyPr>
            <a:normAutofit/>
          </a:bodyPr>
          <a:lstStyle/>
          <a:p>
            <a:r>
              <a:rPr lang="nl-NL" dirty="0"/>
              <a:t>Lied: in de Hemel is de Heer</a:t>
            </a:r>
          </a:p>
        </p:txBody>
      </p:sp>
    </p:spTree>
    <p:extLst>
      <p:ext uri="{BB962C8B-B14F-4D97-AF65-F5344CB8AC3E}">
        <p14:creationId xmlns:p14="http://schemas.microsoft.com/office/powerpoint/2010/main" val="259530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CEFD6-A521-7120-F844-6708312A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0325FE-4222-F379-DA58-FC5535635C9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76679" y="3540125"/>
            <a:ext cx="5719291" cy="1219200"/>
          </a:xfrm>
        </p:spPr>
        <p:txBody>
          <a:bodyPr/>
          <a:lstStyle/>
          <a:p>
            <a:pPr algn="ctr"/>
            <a:r>
              <a:rPr lang="nl-NL" dirty="0"/>
              <a:t>Is geloven in God een blind geloof?</a:t>
            </a:r>
          </a:p>
          <a:p>
            <a:pPr algn="ctr"/>
            <a:r>
              <a:rPr lang="nl-NL" dirty="0"/>
              <a:t>Is geloven in de big bang een blind geloof?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F0F06D-64A6-0F6E-2362-F3940D6671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246" y="2093206"/>
            <a:ext cx="7348250" cy="1041094"/>
          </a:xfrm>
        </p:spPr>
        <p:txBody>
          <a:bodyPr/>
          <a:lstStyle/>
          <a:p>
            <a:r>
              <a:rPr lang="nl-NL" dirty="0"/>
              <a:t>Schepping </a:t>
            </a:r>
            <a:r>
              <a:rPr lang="nl-NL" dirty="0" err="1"/>
              <a:t>vs</a:t>
            </a:r>
            <a:r>
              <a:rPr lang="nl-NL" dirty="0"/>
              <a:t> big bang</a:t>
            </a:r>
          </a:p>
        </p:txBody>
      </p:sp>
    </p:spTree>
    <p:extLst>
      <p:ext uri="{BB962C8B-B14F-4D97-AF65-F5344CB8AC3E}">
        <p14:creationId xmlns:p14="http://schemas.microsoft.com/office/powerpoint/2010/main" val="2787466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4DCD2-18B5-394E-1DD2-0D8C58551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9B133D-BBF5-CD21-E301-70F74FFA008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2344615"/>
            <a:ext cx="3968811" cy="3557709"/>
          </a:xfrm>
        </p:spPr>
        <p:txBody>
          <a:bodyPr>
            <a:normAutofit/>
          </a:bodyPr>
          <a:lstStyle/>
          <a:p>
            <a:r>
              <a:rPr lang="nl-NL" dirty="0"/>
              <a:t>Adem</a:t>
            </a:r>
          </a:p>
          <a:p>
            <a:r>
              <a:rPr lang="nl-NL" dirty="0"/>
              <a:t>Kracht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A6FBA15-68EA-444E-737E-08305C306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3588" y="848237"/>
            <a:ext cx="4021014" cy="903352"/>
          </a:xfrm>
        </p:spPr>
        <p:txBody>
          <a:bodyPr anchor="ctr">
            <a:normAutofit/>
          </a:bodyPr>
          <a:lstStyle/>
          <a:p>
            <a:r>
              <a:rPr lang="nl-NL" dirty="0"/>
              <a:t>Experimenten</a:t>
            </a:r>
          </a:p>
        </p:txBody>
      </p:sp>
      <p:pic>
        <p:nvPicPr>
          <p:cNvPr id="2054" name="Picture 6" descr="Kun je de adem gebruiken om lichaam en geest gezond te houden? — Jomare  Coaching">
            <a:extLst>
              <a:ext uri="{FF2B5EF4-FFF2-40B4-BE49-F238E27FC236}">
                <a16:creationId xmlns:a16="http://schemas.microsoft.com/office/drawing/2014/main" id="{AC9E906F-2F65-40CC-3CA4-CE0FEBCAC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4" y="1028700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Kracht Afbeeldingen - Gratis downloaden op Freepik">
            <a:extLst>
              <a:ext uri="{FF2B5EF4-FFF2-40B4-BE49-F238E27FC236}">
                <a16:creationId xmlns:a16="http://schemas.microsoft.com/office/drawing/2014/main" id="{06A3E19F-0214-10F6-B0B1-D56635962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298" y="3675503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777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5F8A5-9DC7-AF19-F5F3-D796D5B72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7F5CB12-E491-645A-DFAC-4DEE447C2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De bijbel open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1C7D197F-D834-CEDE-28AF-A815B22776C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4999" y="1680072"/>
            <a:ext cx="5266062" cy="4257421"/>
          </a:xfrm>
        </p:spPr>
        <p:txBody>
          <a:bodyPr/>
          <a:lstStyle/>
          <a:p>
            <a:pPr marL="0" indent="0">
              <a:buNone/>
            </a:pPr>
            <a:r>
              <a:rPr lang="nl-NL" sz="3600" dirty="0"/>
              <a:t>                </a:t>
            </a:r>
          </a:p>
          <a:p>
            <a:pPr marL="0" indent="0">
              <a:buNone/>
            </a:pPr>
            <a:r>
              <a:rPr lang="nl-NL" sz="3600" dirty="0"/>
              <a:t>	      lees:</a:t>
            </a:r>
          </a:p>
          <a:p>
            <a:pPr marL="0" indent="0">
              <a:buNone/>
            </a:pPr>
            <a:r>
              <a:rPr lang="nl-NL" sz="3600" dirty="0"/>
              <a:t>Johannes 1: 1 t/m 5</a:t>
            </a:r>
            <a:endParaRPr lang="nl-NL" sz="2800" dirty="0"/>
          </a:p>
        </p:txBody>
      </p:sp>
      <p:pic>
        <p:nvPicPr>
          <p:cNvPr id="3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65EA3B88-D620-98CD-A4DB-9FE625E03E89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9096" y="2344615"/>
            <a:ext cx="3968811" cy="3557709"/>
          </a:xfrm>
        </p:spPr>
        <p:txBody>
          <a:bodyPr>
            <a:normAutofit fontScale="92500" lnSpcReduction="20000"/>
          </a:bodyPr>
          <a:lstStyle/>
          <a:p>
            <a:r>
              <a:rPr lang="nl-NL" dirty="0"/>
              <a:t>Welke foto heeft grootste wauw factor?</a:t>
            </a:r>
          </a:p>
          <a:p>
            <a:r>
              <a:rPr lang="nl-NL" dirty="0"/>
              <a:t>Geloof jij dat God dit gemaakt heeft?</a:t>
            </a:r>
          </a:p>
          <a:p>
            <a:r>
              <a:rPr lang="nl-NL" dirty="0"/>
              <a:t>Hoe ga jij om met de schepping?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3588" y="848237"/>
            <a:ext cx="4021014" cy="903352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    Schepping    	foto's </a:t>
            </a:r>
          </a:p>
        </p:txBody>
      </p:sp>
      <p:pic>
        <p:nvPicPr>
          <p:cNvPr id="2058" name="Picture 10" descr="De olifant zoekt verkoeling | Natuurwijzer">
            <a:extLst>
              <a:ext uri="{FF2B5EF4-FFF2-40B4-BE49-F238E27FC236}">
                <a16:creationId xmlns:a16="http://schemas.microsoft.com/office/drawing/2014/main" id="{926E69D5-91D9-C859-8FC4-9A453AD34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63" y="111425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ouw van het oog -">
            <a:extLst>
              <a:ext uri="{FF2B5EF4-FFF2-40B4-BE49-F238E27FC236}">
                <a16:creationId xmlns:a16="http://schemas.microsoft.com/office/drawing/2014/main" id="{3566DC5C-847C-EE1E-B5F4-BAB5276E1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352" y="1673301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atragebergte Polen | Alle informatie &amp; Tips op Europa-Vakanties.nl">
            <a:extLst>
              <a:ext uri="{FF2B5EF4-FFF2-40B4-BE49-F238E27FC236}">
                <a16:creationId xmlns:a16="http://schemas.microsoft.com/office/drawing/2014/main" id="{CF4A1B62-92E1-7BD5-102C-F74E68BC4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85" y="3429000"/>
            <a:ext cx="28384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Van afschuw naar bewondering: 'Insecten zijn nuttig en mooi' | Het Parool">
            <a:extLst>
              <a:ext uri="{FF2B5EF4-FFF2-40B4-BE49-F238E27FC236}">
                <a16:creationId xmlns:a16="http://schemas.microsoft.com/office/drawing/2014/main" id="{CA37D82D-24CF-659C-7D2F-7FBF0D9DE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51" y="438626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76679" y="3540125"/>
            <a:ext cx="5719291" cy="1219200"/>
          </a:xfrm>
        </p:spPr>
        <p:txBody>
          <a:bodyPr/>
          <a:lstStyle/>
          <a:p>
            <a:pPr algn="ctr"/>
            <a:r>
              <a:rPr lang="nl-NL" dirty="0"/>
              <a:t>Bespreek wetenschappelijke feiten met teksten uit de bijbel.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B071AFA-C5A9-5909-D11C-5B23EC4264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0246" y="2093206"/>
            <a:ext cx="7348250" cy="1041094"/>
          </a:xfrm>
        </p:spPr>
        <p:txBody>
          <a:bodyPr/>
          <a:lstStyle/>
          <a:p>
            <a:r>
              <a:rPr lang="nl-NL" dirty="0"/>
              <a:t>Wist je dat....?: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6FE41-8977-EF4A-C189-2DD7EF80F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B74D5E2-AF87-AFD9-E039-FDB8A250F46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l-NL" sz="2000" dirty="0"/>
              <a:t>Wat doe je voor je iets gaat maken?</a:t>
            </a:r>
          </a:p>
          <a:p>
            <a:pPr>
              <a:buFontTx/>
              <a:buChar char="-"/>
            </a:pPr>
            <a:r>
              <a:rPr lang="nl-NL" sz="2000" dirty="0"/>
              <a:t>Wat zei God toen Hij klaar was met het maken van de aarde?</a:t>
            </a:r>
          </a:p>
          <a:p>
            <a:pPr>
              <a:buFontTx/>
              <a:buChar char="-"/>
            </a:pPr>
            <a:r>
              <a:rPr lang="nl-NL" sz="2000" dirty="0"/>
              <a:t>Wat deed de mens met de aarde?</a:t>
            </a:r>
          </a:p>
          <a:p>
            <a:pPr>
              <a:buFontTx/>
              <a:buChar char="-"/>
            </a:pPr>
            <a:r>
              <a:rPr lang="nl-NL" sz="2000" dirty="0"/>
              <a:t>Wat deed God, toen de mens niet luisterde en alles kapot was?</a:t>
            </a:r>
          </a:p>
          <a:p>
            <a:pPr>
              <a:buFontTx/>
              <a:buChar char="-"/>
            </a:pPr>
            <a:r>
              <a:rPr lang="nl-NL" sz="2000" dirty="0"/>
              <a:t>Was de aarde nu een ongelukje van God?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0BDDFB-E4BD-9489-1AC8-EDAE65AF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			Vragen....</a:t>
            </a:r>
          </a:p>
        </p:txBody>
      </p:sp>
    </p:spTree>
    <p:extLst>
      <p:ext uri="{BB962C8B-B14F-4D97-AF65-F5344CB8AC3E}">
        <p14:creationId xmlns:p14="http://schemas.microsoft.com/office/powerpoint/2010/main" val="54088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74AF8-3C8A-28B7-600A-987E8F6F1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4AD98BB-7E16-60DE-8AAE-1E7766869E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787" y="980501"/>
            <a:ext cx="6318983" cy="4434289"/>
          </a:xfrm>
        </p:spPr>
        <p:txBody>
          <a:bodyPr/>
          <a:lstStyle/>
          <a:p>
            <a:r>
              <a:rPr lang="nl-NL" dirty="0"/>
              <a:t>Eind boodschap:</a:t>
            </a:r>
          </a:p>
          <a:p>
            <a:r>
              <a:rPr lang="nl-NL" dirty="0"/>
              <a:t/>
            </a:r>
            <a:br>
              <a:rPr lang="nl-NL" dirty="0"/>
            </a:br>
            <a:r>
              <a:rPr lang="nl-NL" dirty="0"/>
              <a:t>	aarde is geen 	ongeluk, maar gewild en bedacht door God!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BC4FCF-80FD-89A1-642A-B5D7387D5E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214390"/>
            <a:ext cx="6318982" cy="2544935"/>
          </a:xfrm>
        </p:spPr>
        <p:txBody>
          <a:bodyPr/>
          <a:lstStyle/>
          <a:p>
            <a:r>
              <a:rPr lang="nl-NL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57327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44006-79E1-C410-FE6A-861C7B765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A88EA3-CE72-4CAD-6EB5-8C632F10E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Afsluiting gebed: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dirty="0"/>
              <a:t>popcorn gebed/</a:t>
            </a:r>
            <a:br>
              <a:rPr lang="nl-NL" dirty="0"/>
            </a:br>
            <a:r>
              <a:rPr lang="nl-NL" dirty="0"/>
              <a:t>kring gebed</a:t>
            </a: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30358802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75</TotalTime>
  <Words>375</Words>
  <Application>Microsoft Office PowerPoint</Application>
  <PresentationFormat>Breedbeeld</PresentationFormat>
  <Paragraphs>62</Paragraphs>
  <Slides>17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Welkom en gebed!</vt:lpstr>
      <vt:lpstr>PowerPoint-presentatie</vt:lpstr>
      <vt:lpstr>Is geloven in God een blind geloof?</vt:lpstr>
      <vt:lpstr>Lied: in de Hemel is de Heer</vt:lpstr>
      <vt:lpstr>Lied: in de Hemel is de Heer</vt:lpstr>
      <vt:lpstr>Lied: in de Hemel is de Heer</vt:lpstr>
      <vt:lpstr>Lied: in de Hemel is de Heer</vt:lpstr>
      <vt:lpstr>Lied: in de Hemel is de Heer</vt:lpstr>
      <vt:lpstr>PowerPoint-presentatie</vt:lpstr>
      <vt:lpstr>Experimenten</vt:lpstr>
      <vt:lpstr>De bijbel open</vt:lpstr>
      <vt:lpstr>    Schepping     foto's </vt:lpstr>
      <vt:lpstr>PowerPoint-presentatie</vt:lpstr>
      <vt:lpstr>   Vragen....</vt:lpstr>
      <vt:lpstr>PowerPoint-presentatie</vt:lpstr>
      <vt:lpstr>Afsluiting gebed:  popcorn gebed/ kring gebed 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2025-10-27T16:58:40Z</dcterms:modified>
</cp:coreProperties>
</file>