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6"/>
  </p:notesMasterIdLst>
  <p:handoutMasterIdLst>
    <p:handoutMasterId r:id="rId17"/>
  </p:handoutMasterIdLst>
  <p:sldIdLst>
    <p:sldId id="856" r:id="rId3"/>
    <p:sldId id="859" r:id="rId4"/>
    <p:sldId id="865" r:id="rId5"/>
    <p:sldId id="853" r:id="rId6"/>
    <p:sldId id="864" r:id="rId7"/>
    <p:sldId id="857" r:id="rId8"/>
    <p:sldId id="867" r:id="rId9"/>
    <p:sldId id="861" r:id="rId10"/>
    <p:sldId id="868" r:id="rId11"/>
    <p:sldId id="870" r:id="rId12"/>
    <p:sldId id="869" r:id="rId13"/>
    <p:sldId id="866" r:id="rId14"/>
    <p:sldId id="8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4BDE09-320C-40C6-BE65-BF7041066987}" v="63" dt="2025-10-21T13:05:39.4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115" d="100"/>
          <a:sy n="115" d="100"/>
        </p:scale>
        <p:origin x="43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modSld sldOrd">
      <pc:chgData name="janenemma K" userId="627bf1e3f9096c92" providerId="LiveId" clId="{657F293A-746C-43C2-ACDF-05338E491510}" dt="2025-10-21T13:05:39.494" v="1135" actId="20577"/>
      <pc:docMkLst>
        <pc:docMk/>
      </pc:docMkLst>
      <pc:sldChg chg="modSp mod ord">
        <pc:chgData name="janenemma K" userId="627bf1e3f9096c92" providerId="LiveId" clId="{657F293A-746C-43C2-ACDF-05338E491510}" dt="2025-10-21T13:02:46.333" v="1091"/>
        <pc:sldMkLst>
          <pc:docMk/>
          <pc:sldMk cId="1333420968" sldId="853"/>
        </pc:sldMkLst>
        <pc:spChg chg="mod">
          <ac:chgData name="janenemma K" userId="627bf1e3f9096c92" providerId="LiveId" clId="{657F293A-746C-43C2-ACDF-05338E491510}" dt="2025-10-21T13:02:28.508" v="1074" actId="20577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 modAnim">
        <pc:chgData name="janenemma K" userId="627bf1e3f9096c92" providerId="LiveId" clId="{657F293A-746C-43C2-ACDF-05338E491510}" dt="2025-10-21T13:05:12.831" v="1125" actId="20577"/>
        <pc:sldMkLst>
          <pc:docMk/>
          <pc:sldMk cId="3945047810" sldId="857"/>
        </pc:sldMkLst>
        <pc:spChg chg="mod">
          <ac:chgData name="janenemma K" userId="627bf1e3f9096c92" providerId="LiveId" clId="{657F293A-746C-43C2-ACDF-05338E491510}" dt="2025-10-21T13:05:12.831" v="1125" actId="20577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657F293A-746C-43C2-ACDF-05338E491510}" dt="2025-10-21T12:43:15.194" v="192" actId="20577"/>
          <ac:spMkLst>
            <pc:docMk/>
            <pc:sldMk cId="3945047810" sldId="857"/>
            <ac:spMk id="3" creationId="{28904478-1F77-C23A-3C19-D68D69CCE624}"/>
          </ac:spMkLst>
        </pc:spChg>
      </pc:sldChg>
      <pc:sldChg chg="modSp mod ord">
        <pc:chgData name="janenemma K" userId="627bf1e3f9096c92" providerId="LiveId" clId="{657F293A-746C-43C2-ACDF-05338E491510}" dt="2025-10-21T13:03:59.666" v="1123" actId="20577"/>
        <pc:sldMkLst>
          <pc:docMk/>
          <pc:sldMk cId="3419130200" sldId="859"/>
        </pc:sldMkLst>
        <pc:spChg chg="mod">
          <ac:chgData name="janenemma K" userId="627bf1e3f9096c92" providerId="LiveId" clId="{657F293A-746C-43C2-ACDF-05338E491510}" dt="2025-10-21T13:03:59.666" v="1123" actId="20577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657F293A-746C-43C2-ACDF-05338E491510}" dt="2025-10-21T12:38:41.510" v="59" actId="20577"/>
          <ac:spMkLst>
            <pc:docMk/>
            <pc:sldMk cId="3419130200" sldId="859"/>
            <ac:spMk id="3" creationId="{07BE79B0-CA41-659E-F351-0821AC749DFF}"/>
          </ac:spMkLst>
        </pc:spChg>
      </pc:sldChg>
      <pc:sldChg chg="addSp delSp modSp mod">
        <pc:chgData name="janenemma K" userId="627bf1e3f9096c92" providerId="LiveId" clId="{657F293A-746C-43C2-ACDF-05338E491510}" dt="2025-10-21T12:53:04.435" v="614" actId="20577"/>
        <pc:sldMkLst>
          <pc:docMk/>
          <pc:sldMk cId="3260090122" sldId="861"/>
        </pc:sldMkLst>
        <pc:spChg chg="del">
          <ac:chgData name="janenemma K" userId="627bf1e3f9096c92" providerId="LiveId" clId="{657F293A-746C-43C2-ACDF-05338E491510}" dt="2025-10-21T12:47:59.047" v="241"/>
          <ac:spMkLst>
            <pc:docMk/>
            <pc:sldMk cId="3260090122" sldId="861"/>
            <ac:spMk id="2" creationId="{5CCEC1FF-7C34-6AF1-B10B-480E1643728D}"/>
          </ac:spMkLst>
        </pc:spChg>
        <pc:spChg chg="mod">
          <ac:chgData name="janenemma K" userId="627bf1e3f9096c92" providerId="LiveId" clId="{657F293A-746C-43C2-ACDF-05338E491510}" dt="2025-10-21T12:50:42.120" v="396" actId="20577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657F293A-746C-43C2-ACDF-05338E491510}" dt="2025-10-21T12:53:04.435" v="614" actId="20577"/>
          <ac:spMkLst>
            <pc:docMk/>
            <pc:sldMk cId="3260090122" sldId="861"/>
            <ac:spMk id="4" creationId="{0880AF29-78BA-BBB4-8CB0-35363D180969}"/>
          </ac:spMkLst>
        </pc:spChg>
        <pc:spChg chg="add del mod">
          <ac:chgData name="janenemma K" userId="627bf1e3f9096c92" providerId="LiveId" clId="{657F293A-746C-43C2-ACDF-05338E491510}" dt="2025-10-21T12:49:12.680" v="246"/>
          <ac:spMkLst>
            <pc:docMk/>
            <pc:sldMk cId="3260090122" sldId="861"/>
            <ac:spMk id="5" creationId="{46B71668-5A83-D451-BB83-CA5665116C8B}"/>
          </ac:spMkLst>
        </pc:spChg>
        <pc:picChg chg="add del mod">
          <ac:chgData name="janenemma K" userId="627bf1e3f9096c92" providerId="LiveId" clId="{657F293A-746C-43C2-ACDF-05338E491510}" dt="2025-10-21T12:48:12.503" v="245" actId="478"/>
          <ac:picMkLst>
            <pc:docMk/>
            <pc:sldMk cId="3260090122" sldId="861"/>
            <ac:picMk id="2050" creationId="{E0DFEDF4-FA0E-20CC-1E5D-2CE812AA486E}"/>
          </ac:picMkLst>
        </pc:picChg>
        <pc:picChg chg="add mod">
          <ac:chgData name="janenemma K" userId="627bf1e3f9096c92" providerId="LiveId" clId="{657F293A-746C-43C2-ACDF-05338E491510}" dt="2025-10-21T12:49:13.530" v="247" actId="1076"/>
          <ac:picMkLst>
            <pc:docMk/>
            <pc:sldMk cId="3260090122" sldId="861"/>
            <ac:picMk id="2052" creationId="{CC4EC51E-EC7D-B047-BA9A-A1BD2CFE3846}"/>
          </ac:picMkLst>
        </pc:picChg>
      </pc:sldChg>
      <pc:sldChg chg="addSp delSp modSp mod">
        <pc:chgData name="janenemma K" userId="627bf1e3f9096c92" providerId="LiveId" clId="{657F293A-746C-43C2-ACDF-05338E491510}" dt="2025-10-21T12:42:39.569" v="156" actId="20577"/>
        <pc:sldMkLst>
          <pc:docMk/>
          <pc:sldMk cId="3885739814" sldId="864"/>
        </pc:sldMkLst>
        <pc:spChg chg="del">
          <ac:chgData name="janenemma K" userId="627bf1e3f9096c92" providerId="LiveId" clId="{657F293A-746C-43C2-ACDF-05338E491510}" dt="2025-10-21T12:38:02.995" v="0"/>
          <ac:spMkLst>
            <pc:docMk/>
            <pc:sldMk cId="3885739814" sldId="864"/>
            <ac:spMk id="2" creationId="{3810F395-616D-088F-679C-5DFEBC2DA764}"/>
          </ac:spMkLst>
        </pc:spChg>
        <pc:spChg chg="mod">
          <ac:chgData name="janenemma K" userId="627bf1e3f9096c92" providerId="LiveId" clId="{657F293A-746C-43C2-ACDF-05338E491510}" dt="2025-10-21T12:42:29.464" v="151" actId="122"/>
          <ac:spMkLst>
            <pc:docMk/>
            <pc:sldMk cId="3885739814" sldId="864"/>
            <ac:spMk id="3" creationId="{98F8902D-D0A6-F81E-3946-F990D1AF59B0}"/>
          </ac:spMkLst>
        </pc:spChg>
        <pc:spChg chg="mod">
          <ac:chgData name="janenemma K" userId="627bf1e3f9096c92" providerId="LiveId" clId="{657F293A-746C-43C2-ACDF-05338E491510}" dt="2025-10-21T12:42:39.569" v="156" actId="20577"/>
          <ac:spMkLst>
            <pc:docMk/>
            <pc:sldMk cId="3885739814" sldId="864"/>
            <ac:spMk id="4" creationId="{44683731-4E59-DA62-707A-680266458C2B}"/>
          </ac:spMkLst>
        </pc:spChg>
        <pc:spChg chg="add del mod">
          <ac:chgData name="janenemma K" userId="627bf1e3f9096c92" providerId="LiveId" clId="{657F293A-746C-43C2-ACDF-05338E491510}" dt="2025-10-21T12:41:25.669" v="76"/>
          <ac:spMkLst>
            <pc:docMk/>
            <pc:sldMk cId="3885739814" sldId="864"/>
            <ac:spMk id="6" creationId="{250DA6E3-4CA8-6BA6-6C20-E8F1A6EEDEBF}"/>
          </ac:spMkLst>
        </pc:spChg>
        <pc:picChg chg="add del mod">
          <ac:chgData name="janenemma K" userId="627bf1e3f9096c92" providerId="LiveId" clId="{657F293A-746C-43C2-ACDF-05338E491510}" dt="2025-10-21T12:39:59.429" v="75" actId="478"/>
          <ac:picMkLst>
            <pc:docMk/>
            <pc:sldMk cId="3885739814" sldId="864"/>
            <ac:picMk id="5" creationId="{1BE9CD24-5033-3FEF-3958-4076FB306D58}"/>
          </ac:picMkLst>
        </pc:picChg>
        <pc:picChg chg="add mod">
          <ac:chgData name="janenemma K" userId="627bf1e3f9096c92" providerId="LiveId" clId="{657F293A-746C-43C2-ACDF-05338E491510}" dt="2025-10-21T12:41:25.669" v="76"/>
          <ac:picMkLst>
            <pc:docMk/>
            <pc:sldMk cId="3885739814" sldId="864"/>
            <ac:picMk id="1026" creationId="{E0D3E308-32AB-7221-05D7-53B438B6EDC8}"/>
          </ac:picMkLst>
        </pc:picChg>
      </pc:sldChg>
      <pc:sldChg chg="modSp add mod ord">
        <pc:chgData name="janenemma K" userId="627bf1e3f9096c92" providerId="LiveId" clId="{657F293A-746C-43C2-ACDF-05338E491510}" dt="2025-10-21T13:00:58.600" v="990" actId="20577"/>
        <pc:sldMkLst>
          <pc:docMk/>
          <pc:sldMk cId="1796720305" sldId="866"/>
        </pc:sldMkLst>
        <pc:spChg chg="mod">
          <ac:chgData name="janenemma K" userId="627bf1e3f9096c92" providerId="LiveId" clId="{657F293A-746C-43C2-ACDF-05338E491510}" dt="2025-10-21T13:00:58.600" v="990" actId="20577"/>
          <ac:spMkLst>
            <pc:docMk/>
            <pc:sldMk cId="1796720305" sldId="866"/>
            <ac:spMk id="3" creationId="{9C8512EA-BFCB-F9DA-786B-284EE9DC8FA2}"/>
          </ac:spMkLst>
        </pc:spChg>
        <pc:spChg chg="mod">
          <ac:chgData name="janenemma K" userId="627bf1e3f9096c92" providerId="LiveId" clId="{657F293A-746C-43C2-ACDF-05338E491510}" dt="2025-10-21T12:51:05.415" v="434" actId="20577"/>
          <ac:spMkLst>
            <pc:docMk/>
            <pc:sldMk cId="1796720305" sldId="866"/>
            <ac:spMk id="4" creationId="{F528A42D-7F27-1880-2F5E-95BC928454C4}"/>
          </ac:spMkLst>
        </pc:spChg>
      </pc:sldChg>
      <pc:sldChg chg="modSp add modAnim">
        <pc:chgData name="janenemma K" userId="627bf1e3f9096c92" providerId="LiveId" clId="{657F293A-746C-43C2-ACDF-05338E491510}" dt="2025-10-21T13:05:19.534" v="1127" actId="20577"/>
        <pc:sldMkLst>
          <pc:docMk/>
          <pc:sldMk cId="722340322" sldId="867"/>
        </pc:sldMkLst>
        <pc:spChg chg="mod">
          <ac:chgData name="janenemma K" userId="627bf1e3f9096c92" providerId="LiveId" clId="{657F293A-746C-43C2-ACDF-05338E491510}" dt="2025-10-21T13:05:19.534" v="1127" actId="20577"/>
          <ac:spMkLst>
            <pc:docMk/>
            <pc:sldMk cId="722340322" sldId="867"/>
            <ac:spMk id="2" creationId="{9805D9B2-418F-3160-BC6C-D035A087450B}"/>
          </ac:spMkLst>
        </pc:spChg>
      </pc:sldChg>
      <pc:sldChg chg="addSp delSp modSp add mod">
        <pc:chgData name="janenemma K" userId="627bf1e3f9096c92" providerId="LiveId" clId="{657F293A-746C-43C2-ACDF-05338E491510}" dt="2025-10-21T12:53:53.190" v="620" actId="1076"/>
        <pc:sldMkLst>
          <pc:docMk/>
          <pc:sldMk cId="2295767908" sldId="868"/>
        </pc:sldMkLst>
        <pc:spChg chg="add del mod">
          <ac:chgData name="janenemma K" userId="627bf1e3f9096c92" providerId="LiveId" clId="{657F293A-746C-43C2-ACDF-05338E491510}" dt="2025-10-21T12:53:38.367" v="615"/>
          <ac:spMkLst>
            <pc:docMk/>
            <pc:sldMk cId="2295767908" sldId="868"/>
            <ac:spMk id="2" creationId="{29401A2B-2BF9-A378-1473-C0D5642E1B88}"/>
          </ac:spMkLst>
        </pc:spChg>
        <pc:spChg chg="mod">
          <ac:chgData name="janenemma K" userId="627bf1e3f9096c92" providerId="LiveId" clId="{657F293A-746C-43C2-ACDF-05338E491510}" dt="2025-10-21T12:52:55.664" v="612" actId="20577"/>
          <ac:spMkLst>
            <pc:docMk/>
            <pc:sldMk cId="2295767908" sldId="868"/>
            <ac:spMk id="3" creationId="{C107965A-A713-166E-4CA4-F36F23FD816E}"/>
          </ac:spMkLst>
        </pc:spChg>
        <pc:spChg chg="mod">
          <ac:chgData name="janenemma K" userId="627bf1e3f9096c92" providerId="LiveId" clId="{657F293A-746C-43C2-ACDF-05338E491510}" dt="2025-10-21T12:52:59.417" v="613" actId="20577"/>
          <ac:spMkLst>
            <pc:docMk/>
            <pc:sldMk cId="2295767908" sldId="868"/>
            <ac:spMk id="4" creationId="{150D5336-EE79-0D61-53AD-E21DA43F7B12}"/>
          </ac:spMkLst>
        </pc:spChg>
        <pc:picChg chg="del">
          <ac:chgData name="janenemma K" userId="627bf1e3f9096c92" providerId="LiveId" clId="{657F293A-746C-43C2-ACDF-05338E491510}" dt="2025-10-21T12:52:39.390" v="567" actId="478"/>
          <ac:picMkLst>
            <pc:docMk/>
            <pc:sldMk cId="2295767908" sldId="868"/>
            <ac:picMk id="2052" creationId="{84047AED-F84F-A522-77B5-2F4B1AA9BA1E}"/>
          </ac:picMkLst>
        </pc:picChg>
        <pc:picChg chg="add mod">
          <ac:chgData name="janenemma K" userId="627bf1e3f9096c92" providerId="LiveId" clId="{657F293A-746C-43C2-ACDF-05338E491510}" dt="2025-10-21T12:53:53.190" v="620" actId="1076"/>
          <ac:picMkLst>
            <pc:docMk/>
            <pc:sldMk cId="2295767908" sldId="868"/>
            <ac:picMk id="3074" creationId="{1724522F-0EF4-C8A5-F51D-C9A80E75389E}"/>
          </ac:picMkLst>
        </pc:picChg>
      </pc:sldChg>
      <pc:sldChg chg="modSp add mod ord modAnim">
        <pc:chgData name="janenemma K" userId="627bf1e3f9096c92" providerId="LiveId" clId="{657F293A-746C-43C2-ACDF-05338E491510}" dt="2025-10-21T13:05:39.494" v="1135" actId="20577"/>
        <pc:sldMkLst>
          <pc:docMk/>
          <pc:sldMk cId="3563582117" sldId="869"/>
        </pc:sldMkLst>
        <pc:spChg chg="mod">
          <ac:chgData name="janenemma K" userId="627bf1e3f9096c92" providerId="LiveId" clId="{657F293A-746C-43C2-ACDF-05338E491510}" dt="2025-10-21T13:05:39.494" v="1135" actId="20577"/>
          <ac:spMkLst>
            <pc:docMk/>
            <pc:sldMk cId="3563582117" sldId="869"/>
            <ac:spMk id="2" creationId="{96A66162-2D9F-97B3-E13C-BF1676E5D19A}"/>
          </ac:spMkLst>
        </pc:spChg>
        <pc:spChg chg="mod">
          <ac:chgData name="janenemma K" userId="627bf1e3f9096c92" providerId="LiveId" clId="{657F293A-746C-43C2-ACDF-05338E491510}" dt="2025-10-21T12:57:48.027" v="748" actId="1076"/>
          <ac:spMkLst>
            <pc:docMk/>
            <pc:sldMk cId="3563582117" sldId="869"/>
            <ac:spMk id="3" creationId="{BBB1F302-024F-F539-C445-7F99E6E1491F}"/>
          </ac:spMkLst>
        </pc:spChg>
      </pc:sldChg>
      <pc:sldChg chg="modSp add mod ord modAnim">
        <pc:chgData name="janenemma K" userId="627bf1e3f9096c92" providerId="LiveId" clId="{657F293A-746C-43C2-ACDF-05338E491510}" dt="2025-10-21T12:56:43.883" v="677"/>
        <pc:sldMkLst>
          <pc:docMk/>
          <pc:sldMk cId="2286129057" sldId="870"/>
        </pc:sldMkLst>
        <pc:spChg chg="mod">
          <ac:chgData name="janenemma K" userId="627bf1e3f9096c92" providerId="LiveId" clId="{657F293A-746C-43C2-ACDF-05338E491510}" dt="2025-10-21T12:55:52.962" v="672" actId="20577"/>
          <ac:spMkLst>
            <pc:docMk/>
            <pc:sldMk cId="2286129057" sldId="870"/>
            <ac:spMk id="2" creationId="{3BA687D4-B521-14A9-0902-BD5EF84EF2A2}"/>
          </ac:spMkLst>
        </pc:spChg>
        <pc:spChg chg="mod">
          <ac:chgData name="janenemma K" userId="627bf1e3f9096c92" providerId="LiveId" clId="{657F293A-746C-43C2-ACDF-05338E491510}" dt="2025-10-21T12:55:31.535" v="667" actId="14100"/>
          <ac:spMkLst>
            <pc:docMk/>
            <pc:sldMk cId="2286129057" sldId="870"/>
            <ac:spMk id="3" creationId="{BA2545DB-43AF-A427-7779-CF1394529F18}"/>
          </ac:spMkLst>
        </pc:spChg>
      </pc:sldChg>
      <pc:sldChg chg="modSp add mod ord">
        <pc:chgData name="janenemma K" userId="627bf1e3f9096c92" providerId="LiveId" clId="{657F293A-746C-43C2-ACDF-05338E491510}" dt="2025-10-21T13:02:03.980" v="1043" actId="20577"/>
        <pc:sldMkLst>
          <pc:docMk/>
          <pc:sldMk cId="2966550614" sldId="871"/>
        </pc:sldMkLst>
        <pc:spChg chg="mod">
          <ac:chgData name="janenemma K" userId="627bf1e3f9096c92" providerId="LiveId" clId="{657F293A-746C-43C2-ACDF-05338E491510}" dt="2025-10-21T13:02:03.980" v="1043" actId="20577"/>
          <ac:spMkLst>
            <pc:docMk/>
            <pc:sldMk cId="2966550614" sldId="871"/>
            <ac:spMk id="2" creationId="{74E96C01-CFB6-A6C0-BF66-FEE8994EE2B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CD0A-46A5-3AC7-3218-56E2D448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01B966E-569D-646D-90E3-C474493D4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DF91EB-91D0-F588-A67A-593626887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A313CD67-F744-64BA-1DA0-4B42354AF0A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CEDF9F-9A93-88BB-0192-F9D888CC69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9C3CED-F26E-30D6-FA3A-ACD542DB7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98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Hoezo zending?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Waar ging de 45minuten samenkomst over?</a:t>
            </a:r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dirty="0"/>
              <a:t>Welkom en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Zoek de goede vertaling van jouw couplet van het zendingslied:</a:t>
            </a:r>
          </a:p>
          <a:p>
            <a:pPr marL="0" indent="0" algn="ctr">
              <a:buNone/>
            </a:pPr>
            <a:r>
              <a:rPr lang="nl-NL" sz="5400" dirty="0"/>
              <a:t>Zend mij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   Spel met lied</a:t>
            </a:r>
          </a:p>
        </p:txBody>
      </p:sp>
      <p:pic>
        <p:nvPicPr>
          <p:cNvPr id="1026" name="Picture 2" descr="Muzieknoten hartjes sticker muursticker raamsticker">
            <a:extLst>
              <a:ext uri="{FF2B5EF4-FFF2-40B4-BE49-F238E27FC236}">
                <a16:creationId xmlns:a16="http://schemas.microsoft.com/office/drawing/2014/main" id="{E0D3E308-32AB-7221-05D7-53B438B6EDC8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 b="42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l-NL" dirty="0"/>
              <a:t>Iedereen het recht heeft om het goede nieuws van Jezus te horen.</a:t>
            </a:r>
          </a:p>
          <a:p>
            <a:pPr>
              <a:buFontTx/>
              <a:buChar char="-"/>
            </a:pPr>
            <a:r>
              <a:rPr lang="nl-NL" sz="2000" i="1" dirty="0"/>
              <a:t> </a:t>
            </a:r>
            <a:r>
              <a:rPr lang="nl-NL" dirty="0"/>
              <a:t>Het laat zien dat God om iedereen geeft.</a:t>
            </a:r>
          </a:p>
          <a:p>
            <a:pPr>
              <a:buFontTx/>
              <a:buChar char="-"/>
            </a:pPr>
            <a:r>
              <a:rPr lang="nl-NL" dirty="0"/>
              <a:t>Het verandert levens – ook van de zendelingen zelf.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Waarom is zendingswerk belangrijk?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76098-2A83-FC20-A3F0-6196A6A4E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805D9B2-418F-3160-BC6C-D035A087450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l-NL" dirty="0"/>
              <a:t>Het bouwt kerken op, brengt hulp, onderwijs en genezing.</a:t>
            </a:r>
          </a:p>
          <a:p>
            <a:pPr>
              <a:buFontTx/>
              <a:buChar char="-"/>
            </a:pPr>
            <a:r>
              <a:rPr lang="nl-NL" dirty="0"/>
              <a:t>Het maakt Gods droom zichtbaar: één wereld vol gerechtigheid, vrede en liefde.</a:t>
            </a:r>
          </a:p>
          <a:p>
            <a:pPr marL="0" indent="0">
              <a:buNone/>
            </a:pP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4DDE267-2796-3331-7D32-7BE0249FE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Waarom is zendingswerk belangrijk?</a:t>
            </a:r>
          </a:p>
        </p:txBody>
      </p:sp>
    </p:spTree>
    <p:extLst>
      <p:ext uri="{BB962C8B-B14F-4D97-AF65-F5344CB8AC3E}">
        <p14:creationId xmlns:p14="http://schemas.microsoft.com/office/powerpoint/2010/main" val="72234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dirty="0"/>
              <a:t>Speel met elkaar een </a:t>
            </a:r>
            <a:r>
              <a:rPr lang="nl-NL" dirty="0" err="1"/>
              <a:t>kahoot</a:t>
            </a:r>
            <a:r>
              <a:rPr lang="nl-NL" dirty="0"/>
              <a:t>! </a:t>
            </a:r>
          </a:p>
          <a:p>
            <a:pPr marL="0" indent="0" algn="ctr">
              <a:buNone/>
            </a:pPr>
            <a:r>
              <a:rPr lang="nl-NL" dirty="0"/>
              <a:t>Over het onderwerp:</a:t>
            </a:r>
          </a:p>
          <a:p>
            <a:pPr marL="0" indent="0">
              <a:buNone/>
            </a:pPr>
            <a:r>
              <a:rPr lang="nl-NL" sz="6000" dirty="0"/>
              <a:t>Zending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	  Spel 1</a:t>
            </a:r>
          </a:p>
        </p:txBody>
      </p:sp>
      <p:pic>
        <p:nvPicPr>
          <p:cNvPr id="2052" name="Picture 4" descr="Kahoot Logo Png - CrystalPng">
            <a:extLst>
              <a:ext uri="{FF2B5EF4-FFF2-40B4-BE49-F238E27FC236}">
                <a16:creationId xmlns:a16="http://schemas.microsoft.com/office/drawing/2014/main" id="{CC4EC51E-EC7D-B047-BA9A-A1BD2CFE3846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r="208"/>
          <a:stretch>
            <a:fillRect/>
          </a:stretch>
        </p:blipFill>
        <p:spPr bwMode="auto">
          <a:xfrm>
            <a:off x="0" y="7"/>
            <a:ext cx="6829242" cy="685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E8B3C-E9CB-E1FD-B112-969F5DE31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07965A-A713-166E-4CA4-F36F23FD816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dirty="0"/>
              <a:t>Stellingen </a:t>
            </a:r>
          </a:p>
          <a:p>
            <a:pPr marL="0" indent="0" algn="ctr">
              <a:buNone/>
            </a:pPr>
            <a:r>
              <a:rPr lang="nl-NL" dirty="0"/>
              <a:t>Over het onderwerp:</a:t>
            </a:r>
          </a:p>
          <a:p>
            <a:pPr marL="0" indent="0">
              <a:buNone/>
            </a:pPr>
            <a:r>
              <a:rPr lang="nl-NL" sz="6000" dirty="0"/>
              <a:t>  Zending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50D5336-EE79-0D61-53AD-E21DA43F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	  Spel 2</a:t>
            </a:r>
          </a:p>
        </p:txBody>
      </p:sp>
      <p:pic>
        <p:nvPicPr>
          <p:cNvPr id="3074" name="Picture 2" descr="Cartoon duim omhoog en duim omlaag met grappige gezichten | Premium Vector">
            <a:extLst>
              <a:ext uri="{FF2B5EF4-FFF2-40B4-BE49-F238E27FC236}">
                <a16:creationId xmlns:a16="http://schemas.microsoft.com/office/drawing/2014/main" id="{1724522F-0EF4-C8A5-F51D-C9A80E75389E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6" r="16866"/>
          <a:stretch>
            <a:fillRect/>
          </a:stretch>
        </p:blipFill>
        <p:spPr bwMode="auto">
          <a:xfrm>
            <a:off x="886858" y="941942"/>
            <a:ext cx="5161402" cy="461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767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D49D2-8154-071E-804E-0F0EED843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BA687D4-B521-14A9-0902-BD5EF84EF2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974993"/>
            <a:ext cx="10070733" cy="435881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- Zendingswerk is alleen voor mensen die een speciale roeping van God hebben.</a:t>
            </a:r>
          </a:p>
          <a:p>
            <a:pPr>
              <a:buFontTx/>
              <a:buChar char="-"/>
            </a:pPr>
            <a:r>
              <a:rPr lang="nl-NL" dirty="0"/>
              <a:t>Jezus' opdracht om de wereld in te gaan geldt ook voor jongeren.</a:t>
            </a:r>
          </a:p>
          <a:p>
            <a:pPr>
              <a:buFontTx/>
              <a:buChar char="-"/>
            </a:pPr>
            <a:r>
              <a:rPr lang="nl-NL" dirty="0"/>
              <a:t>Je kunt op </a:t>
            </a:r>
            <a:r>
              <a:rPr lang="nl-NL" dirty="0" err="1"/>
              <a:t>TikTok</a:t>
            </a:r>
            <a:r>
              <a:rPr lang="nl-NL" dirty="0"/>
              <a:t> of Insta net zo goed over Jezus vertellen als op een zendingsreis.</a:t>
            </a:r>
          </a:p>
          <a:p>
            <a:pPr>
              <a:buFontTx/>
              <a:buChar char="-"/>
            </a:pPr>
            <a:endParaRPr lang="nl-NL" dirty="0"/>
          </a:p>
          <a:p>
            <a:pPr marL="0" indent="0">
              <a:buNone/>
            </a:pP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A2545DB-43AF-A427-7779-CF139452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148729"/>
            <a:ext cx="10070733" cy="997026"/>
          </a:xfrm>
        </p:spPr>
        <p:txBody>
          <a:bodyPr>
            <a:normAutofit/>
          </a:bodyPr>
          <a:lstStyle/>
          <a:p>
            <a:r>
              <a:rPr lang="nl-NL" dirty="0"/>
              <a:t>Stellingen over zendingswerk.</a:t>
            </a:r>
          </a:p>
        </p:txBody>
      </p:sp>
    </p:spTree>
    <p:extLst>
      <p:ext uri="{BB962C8B-B14F-4D97-AF65-F5344CB8AC3E}">
        <p14:creationId xmlns:p14="http://schemas.microsoft.com/office/powerpoint/2010/main" val="22861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E14A2-DF0D-8D8D-BCFD-553EF46B2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6A66162-2D9F-97B3-E13C-BF1676E5D1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59317"/>
            <a:ext cx="10070733" cy="447449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- Zendingswerk is vooral iets voor mensen die naar arme landen gaan.</a:t>
            </a:r>
          </a:p>
          <a:p>
            <a:pPr marL="0" indent="0">
              <a:buNone/>
            </a:pPr>
            <a:r>
              <a:rPr lang="nl-NL" dirty="0"/>
              <a:t>- Ik heb te weinig Bijbelkennis om op zendingsreis te gaan?</a:t>
            </a:r>
          </a:p>
          <a:p>
            <a:pPr marL="0" indent="0">
              <a:buNone/>
            </a:pPr>
            <a:r>
              <a:rPr lang="nl-NL" dirty="0"/>
              <a:t>- Ik zou best een keer op een (korte) zendingsreis willen gaan.</a:t>
            </a:r>
          </a:p>
          <a:p>
            <a:pPr marL="0" indent="0">
              <a:buNone/>
            </a:pPr>
            <a:r>
              <a:rPr lang="nl-NL"/>
              <a:t>- Kan </a:t>
            </a:r>
            <a:r>
              <a:rPr lang="nl-NL" dirty="0"/>
              <a:t>je zending bedrijven in je eigen gezin/ vriendengroep/ sportclub/ school?</a:t>
            </a:r>
          </a:p>
          <a:p>
            <a:pPr marL="0" indent="0">
              <a:buNone/>
            </a:pP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BB1F302-024F-F539-C445-7F99E6E1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088" y="-280929"/>
            <a:ext cx="10070733" cy="1508270"/>
          </a:xfrm>
        </p:spPr>
        <p:txBody>
          <a:bodyPr>
            <a:normAutofit/>
          </a:bodyPr>
          <a:lstStyle/>
          <a:p>
            <a:r>
              <a:rPr lang="nl-NL" dirty="0"/>
              <a:t>Stellingen over zendingswerk.</a:t>
            </a:r>
          </a:p>
        </p:txBody>
      </p:sp>
    </p:spTree>
    <p:extLst>
      <p:ext uri="{BB962C8B-B14F-4D97-AF65-F5344CB8AC3E}">
        <p14:creationId xmlns:p14="http://schemas.microsoft.com/office/powerpoint/2010/main" val="356358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D11AF-0F40-B8C8-BB48-9D8F91DAA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8512EA-BFCB-F9DA-786B-284EE9DC8F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>
              <a:buNone/>
            </a:pPr>
            <a:r>
              <a:rPr lang="nl-NL" sz="2400" dirty="0"/>
              <a:t>	      lees:</a:t>
            </a:r>
          </a:p>
          <a:p>
            <a:pPr marL="0" indent="0">
              <a:buNone/>
            </a:pPr>
            <a:r>
              <a:rPr lang="nl-NL" sz="2400" dirty="0"/>
              <a:t>Romeinen 10: 13 -- 17</a:t>
            </a:r>
          </a:p>
          <a:p>
            <a:pPr marL="0" lvl="0" indent="0">
              <a:buNone/>
            </a:pPr>
            <a:r>
              <a:rPr lang="nl-NL" sz="2400" dirty="0"/>
              <a:t>Mattheüs 28: 19 en 20</a:t>
            </a:r>
          </a:p>
          <a:p>
            <a:pPr marL="0" lvl="0" indent="0">
              <a:buNone/>
            </a:pPr>
            <a:r>
              <a:rPr lang="nl-NL" sz="2400" dirty="0"/>
              <a:t>Handelingen 1: 8 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528A42D-7F27-1880-2F5E-95BC92845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72CCCD56-DCAB-A0B3-54AA-99A061486ACD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2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BE36C-117D-F12A-EEF0-EA765FE26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E96C01-CFB6-A6C0-BF66-FEE8994E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dirty="0"/>
              <a:t>Afsluiting gebed</a:t>
            </a:r>
            <a:br>
              <a:rPr lang="nl-NL" dirty="0"/>
            </a:br>
            <a:r>
              <a:rPr lang="nl-NL" dirty="0"/>
              <a:t>(</a:t>
            </a:r>
            <a:r>
              <a:rPr lang="nl-NL" sz="2800" dirty="0"/>
              <a:t>gebedskaartjes )</a:t>
            </a:r>
          </a:p>
        </p:txBody>
      </p:sp>
    </p:spTree>
    <p:extLst>
      <p:ext uri="{BB962C8B-B14F-4D97-AF65-F5344CB8AC3E}">
        <p14:creationId xmlns:p14="http://schemas.microsoft.com/office/powerpoint/2010/main" val="2966550614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49</TotalTime>
  <Words>278</Words>
  <Application>Microsoft Office PowerPoint</Application>
  <PresentationFormat>Breedbeeld</PresentationFormat>
  <Paragraphs>51</Paragraphs>
  <Slides>13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21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PowerPoint-presentatie</vt:lpstr>
      <vt:lpstr>PowerPoint-presentatie</vt:lpstr>
      <vt:lpstr>Welkom en gebed</vt:lpstr>
      <vt:lpstr>   Spel met lied</vt:lpstr>
      <vt:lpstr>Waarom is zendingswerk belangrijk?</vt:lpstr>
      <vt:lpstr>Waarom is zendingswerk belangrijk?</vt:lpstr>
      <vt:lpstr>   Spel 1</vt:lpstr>
      <vt:lpstr>   Spel 2</vt:lpstr>
      <vt:lpstr>Stellingen over zendingswerk.</vt:lpstr>
      <vt:lpstr>Stellingen over zendingswerk.</vt:lpstr>
      <vt:lpstr>De bijbel open</vt:lpstr>
      <vt:lpstr>Afsluiting gebed (gebedskaartjes )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2025-10-27T17:23:00Z</dcterms:modified>
</cp:coreProperties>
</file>