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9"/>
  </p:notesMasterIdLst>
  <p:handoutMasterIdLst>
    <p:handoutMasterId r:id="rId20"/>
  </p:handoutMasterIdLst>
  <p:sldIdLst>
    <p:sldId id="856" r:id="rId3"/>
    <p:sldId id="853" r:id="rId4"/>
    <p:sldId id="866" r:id="rId5"/>
    <p:sldId id="865" r:id="rId6"/>
    <p:sldId id="857" r:id="rId7"/>
    <p:sldId id="867" r:id="rId8"/>
    <p:sldId id="859" r:id="rId9"/>
    <p:sldId id="864" r:id="rId10"/>
    <p:sldId id="861" r:id="rId11"/>
    <p:sldId id="872" r:id="rId12"/>
    <p:sldId id="869" r:id="rId13"/>
    <p:sldId id="871" r:id="rId14"/>
    <p:sldId id="870" r:id="rId15"/>
    <p:sldId id="874" r:id="rId16"/>
    <p:sldId id="875" r:id="rId17"/>
    <p:sldId id="8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8C5FB-40D1-480E-AF5C-6AF27808B87F}" v="105" dt="2025-11-18T14:36:48.7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delSld modSld sldOrd">
      <pc:chgData name="janenemma K" userId="627bf1e3f9096c92" providerId="LiveId" clId="{657F293A-746C-43C2-ACDF-05338E491510}" dt="2025-11-18T14:38:36.532" v="948" actId="255"/>
      <pc:docMkLst>
        <pc:docMk/>
      </pc:docMkLst>
      <pc:sldChg chg="modSp mod">
        <pc:chgData name="janenemma K" userId="627bf1e3f9096c92" providerId="LiveId" clId="{657F293A-746C-43C2-ACDF-05338E491510}" dt="2025-11-18T13:43:09.293" v="12" actId="255"/>
        <pc:sldMkLst>
          <pc:docMk/>
          <pc:sldMk cId="1333420968" sldId="853"/>
        </pc:sldMkLst>
        <pc:spChg chg="mod">
          <ac:chgData name="janenemma K" userId="627bf1e3f9096c92" providerId="LiveId" clId="{657F293A-746C-43C2-ACDF-05338E491510}" dt="2025-11-18T13:43:09.293" v="12" actId="255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 modAnim">
        <pc:chgData name="janenemma K" userId="627bf1e3f9096c92" providerId="LiveId" clId="{657F293A-746C-43C2-ACDF-05338E491510}" dt="2025-11-18T13:48:59.407" v="117"/>
        <pc:sldMkLst>
          <pc:docMk/>
          <pc:sldMk cId="3945047810" sldId="857"/>
        </pc:sldMkLst>
        <pc:spChg chg="mod">
          <ac:chgData name="janenemma K" userId="627bf1e3f9096c92" providerId="LiveId" clId="{657F293A-746C-43C2-ACDF-05338E491510}" dt="2025-11-18T13:47:26.672" v="102" actId="20577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657F293A-746C-43C2-ACDF-05338E491510}" dt="2025-11-18T13:48:20.182" v="114" actId="20577"/>
          <ac:spMkLst>
            <pc:docMk/>
            <pc:sldMk cId="3945047810" sldId="857"/>
            <ac:spMk id="3" creationId="{28904478-1F77-C23A-3C19-D68D69CCE624}"/>
          </ac:spMkLst>
        </pc:spChg>
      </pc:sldChg>
      <pc:sldChg chg="addSp delSp modSp mod modAnim">
        <pc:chgData name="janenemma K" userId="627bf1e3f9096c92" providerId="LiveId" clId="{657F293A-746C-43C2-ACDF-05338E491510}" dt="2025-11-18T13:52:44.584" v="212"/>
        <pc:sldMkLst>
          <pc:docMk/>
          <pc:sldMk cId="3419130200" sldId="859"/>
        </pc:sldMkLst>
        <pc:spChg chg="del mod">
          <ac:chgData name="janenemma K" userId="627bf1e3f9096c92" providerId="LiveId" clId="{657F293A-746C-43C2-ACDF-05338E491510}" dt="2025-11-18T13:50:59.136" v="157" actId="478"/>
          <ac:spMkLst>
            <pc:docMk/>
            <pc:sldMk cId="3419130200" sldId="859"/>
            <ac:spMk id="2" creationId="{489A0B3B-1BA9-04B0-16E0-DB51597145C4}"/>
          </ac:spMkLst>
        </pc:spChg>
        <pc:spChg chg="mod">
          <ac:chgData name="janenemma K" userId="627bf1e3f9096c92" providerId="LiveId" clId="{657F293A-746C-43C2-ACDF-05338E491510}" dt="2025-11-18T13:52:32.946" v="211" actId="14100"/>
          <ac:spMkLst>
            <pc:docMk/>
            <pc:sldMk cId="3419130200" sldId="859"/>
            <ac:spMk id="3" creationId="{07BE79B0-CA41-659E-F351-0821AC749DFF}"/>
          </ac:spMkLst>
        </pc:spChg>
        <pc:spChg chg="add mod">
          <ac:chgData name="janenemma K" userId="627bf1e3f9096c92" providerId="LiveId" clId="{657F293A-746C-43C2-ACDF-05338E491510}" dt="2025-11-18T13:52:26.358" v="209" actId="14100"/>
          <ac:spMkLst>
            <pc:docMk/>
            <pc:sldMk cId="3419130200" sldId="859"/>
            <ac:spMk id="5" creationId="{4441F9A6-DE11-99AC-BF8E-D04609597FD6}"/>
          </ac:spMkLst>
        </pc:spChg>
      </pc:sldChg>
      <pc:sldChg chg="addSp delSp modSp mod modAnim">
        <pc:chgData name="janenemma K" userId="627bf1e3f9096c92" providerId="LiveId" clId="{657F293A-746C-43C2-ACDF-05338E491510}" dt="2025-11-18T14:08:17.185" v="390"/>
        <pc:sldMkLst>
          <pc:docMk/>
          <pc:sldMk cId="3260090122" sldId="861"/>
        </pc:sldMkLst>
        <pc:spChg chg="del">
          <ac:chgData name="janenemma K" userId="627bf1e3f9096c92" providerId="LiveId" clId="{657F293A-746C-43C2-ACDF-05338E491510}" dt="2025-11-18T14:04:44.421" v="267"/>
          <ac:spMkLst>
            <pc:docMk/>
            <pc:sldMk cId="3260090122" sldId="861"/>
            <ac:spMk id="2" creationId="{5CCEC1FF-7C34-6AF1-B10B-480E1643728D}"/>
          </ac:spMkLst>
        </pc:spChg>
        <pc:spChg chg="mod">
          <ac:chgData name="janenemma K" userId="627bf1e3f9096c92" providerId="LiveId" clId="{657F293A-746C-43C2-ACDF-05338E491510}" dt="2025-11-18T14:07:08.887" v="379" actId="255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657F293A-746C-43C2-ACDF-05338E491510}" dt="2025-11-18T14:05:33.395" v="291" actId="20577"/>
          <ac:spMkLst>
            <pc:docMk/>
            <pc:sldMk cId="3260090122" sldId="861"/>
            <ac:spMk id="4" creationId="{0880AF29-78BA-BBB4-8CB0-35363D180969}"/>
          </ac:spMkLst>
        </pc:spChg>
        <pc:picChg chg="add mod">
          <ac:chgData name="janenemma K" userId="627bf1e3f9096c92" providerId="LiveId" clId="{657F293A-746C-43C2-ACDF-05338E491510}" dt="2025-11-18T14:07:29.313" v="384" actId="14100"/>
          <ac:picMkLst>
            <pc:docMk/>
            <pc:sldMk cId="3260090122" sldId="861"/>
            <ac:picMk id="5" creationId="{0F4E4D26-5403-F5E2-1DFD-6041E10B75CB}"/>
          </ac:picMkLst>
        </pc:picChg>
        <pc:picChg chg="add mod">
          <ac:chgData name="janenemma K" userId="627bf1e3f9096c92" providerId="LiveId" clId="{657F293A-746C-43C2-ACDF-05338E491510}" dt="2025-11-18T14:06:46.678" v="365" actId="1076"/>
          <ac:picMkLst>
            <pc:docMk/>
            <pc:sldMk cId="3260090122" sldId="861"/>
            <ac:picMk id="6" creationId="{E3EA45D3-39FE-06CA-C50D-14C9F614AFD4}"/>
          </ac:picMkLst>
        </pc:picChg>
        <pc:picChg chg="add mod">
          <ac:chgData name="janenemma K" userId="627bf1e3f9096c92" providerId="LiveId" clId="{657F293A-746C-43C2-ACDF-05338E491510}" dt="2025-11-18T14:07:33.179" v="386" actId="1076"/>
          <ac:picMkLst>
            <pc:docMk/>
            <pc:sldMk cId="3260090122" sldId="861"/>
            <ac:picMk id="7" creationId="{0CE9A0C6-0D5F-2AE7-3677-E0B9E32C23AD}"/>
          </ac:picMkLst>
        </pc:picChg>
        <pc:picChg chg="add mod">
          <ac:chgData name="janenemma K" userId="627bf1e3f9096c92" providerId="LiveId" clId="{657F293A-746C-43C2-ACDF-05338E491510}" dt="2025-11-18T14:06:52.396" v="369" actId="1076"/>
          <ac:picMkLst>
            <pc:docMk/>
            <pc:sldMk cId="3260090122" sldId="861"/>
            <ac:picMk id="8" creationId="{059BA495-9E7D-D574-82F7-02E7FF37E545}"/>
          </ac:picMkLst>
        </pc:picChg>
      </pc:sldChg>
      <pc:sldChg chg="addSp delSp modSp mod ord">
        <pc:chgData name="janenemma K" userId="627bf1e3f9096c92" providerId="LiveId" clId="{657F293A-746C-43C2-ACDF-05338E491510}" dt="2025-11-18T13:56:33.502" v="266" actId="255"/>
        <pc:sldMkLst>
          <pc:docMk/>
          <pc:sldMk cId="3885739814" sldId="864"/>
        </pc:sldMkLst>
        <pc:spChg chg="del">
          <ac:chgData name="janenemma K" userId="627bf1e3f9096c92" providerId="LiveId" clId="{657F293A-746C-43C2-ACDF-05338E491510}" dt="2025-11-18T13:55:02.537" v="215"/>
          <ac:spMkLst>
            <pc:docMk/>
            <pc:sldMk cId="3885739814" sldId="864"/>
            <ac:spMk id="2" creationId="{3810F395-616D-088F-679C-5DFEBC2DA764}"/>
          </ac:spMkLst>
        </pc:spChg>
        <pc:spChg chg="mod">
          <ac:chgData name="janenemma K" userId="627bf1e3f9096c92" providerId="LiveId" clId="{657F293A-746C-43C2-ACDF-05338E491510}" dt="2025-11-18T13:56:24.148" v="265" actId="14100"/>
          <ac:spMkLst>
            <pc:docMk/>
            <pc:sldMk cId="3885739814" sldId="864"/>
            <ac:spMk id="3" creationId="{98F8902D-D0A6-F81E-3946-F990D1AF59B0}"/>
          </ac:spMkLst>
        </pc:spChg>
        <pc:spChg chg="mod">
          <ac:chgData name="janenemma K" userId="627bf1e3f9096c92" providerId="LiveId" clId="{657F293A-746C-43C2-ACDF-05338E491510}" dt="2025-11-18T13:56:33.502" v="266" actId="255"/>
          <ac:spMkLst>
            <pc:docMk/>
            <pc:sldMk cId="3885739814" sldId="864"/>
            <ac:spMk id="4" creationId="{44683731-4E59-DA62-707A-680266458C2B}"/>
          </ac:spMkLst>
        </pc:spChg>
        <pc:picChg chg="add mod">
          <ac:chgData name="janenemma K" userId="627bf1e3f9096c92" providerId="LiveId" clId="{657F293A-746C-43C2-ACDF-05338E491510}" dt="2025-11-18T13:55:02.537" v="215"/>
          <ac:picMkLst>
            <pc:docMk/>
            <pc:sldMk cId="3885739814" sldId="864"/>
            <ac:picMk id="1026" creationId="{0D263CA4-0D71-9318-5047-E4004A04ABFF}"/>
          </ac:picMkLst>
        </pc:picChg>
      </pc:sldChg>
      <pc:sldChg chg="modSp mod">
        <pc:chgData name="janenemma K" userId="627bf1e3f9096c92" providerId="LiveId" clId="{657F293A-746C-43C2-ACDF-05338E491510}" dt="2025-11-18T13:45:52.096" v="66" actId="20577"/>
        <pc:sldMkLst>
          <pc:docMk/>
          <pc:sldMk cId="660052724" sldId="865"/>
        </pc:sldMkLst>
        <pc:spChg chg="mod">
          <ac:chgData name="janenemma K" userId="627bf1e3f9096c92" providerId="LiveId" clId="{657F293A-746C-43C2-ACDF-05338E491510}" dt="2025-11-18T13:45:52.096" v="66" actId="20577"/>
          <ac:spMkLst>
            <pc:docMk/>
            <pc:sldMk cId="660052724" sldId="865"/>
            <ac:spMk id="3" creationId="{1D6BEA7D-63D1-D5CA-B6E6-4FEFC09B1C5E}"/>
          </ac:spMkLst>
        </pc:spChg>
      </pc:sldChg>
      <pc:sldChg chg="modSp add mod">
        <pc:chgData name="janenemma K" userId="627bf1e3f9096c92" providerId="LiveId" clId="{657F293A-746C-43C2-ACDF-05338E491510}" dt="2025-11-18T13:44:08.409" v="30" actId="20577"/>
        <pc:sldMkLst>
          <pc:docMk/>
          <pc:sldMk cId="4009069008" sldId="866"/>
        </pc:sldMkLst>
        <pc:spChg chg="mod">
          <ac:chgData name="janenemma K" userId="627bf1e3f9096c92" providerId="LiveId" clId="{657F293A-746C-43C2-ACDF-05338E491510}" dt="2025-11-18T13:44:08.409" v="30" actId="20577"/>
          <ac:spMkLst>
            <pc:docMk/>
            <pc:sldMk cId="4009069008" sldId="866"/>
            <ac:spMk id="2" creationId="{90779685-96C6-E032-3483-57864FE8EDBC}"/>
          </ac:spMkLst>
        </pc:spChg>
      </pc:sldChg>
      <pc:sldChg chg="modSp add mod modAnim">
        <pc:chgData name="janenemma K" userId="627bf1e3f9096c92" providerId="LiveId" clId="{657F293A-746C-43C2-ACDF-05338E491510}" dt="2025-11-18T13:49:37.605" v="129"/>
        <pc:sldMkLst>
          <pc:docMk/>
          <pc:sldMk cId="924467119" sldId="867"/>
        </pc:sldMkLst>
        <pc:spChg chg="mod">
          <ac:chgData name="janenemma K" userId="627bf1e3f9096c92" providerId="LiveId" clId="{657F293A-746C-43C2-ACDF-05338E491510}" dt="2025-11-18T13:49:29.863" v="128" actId="20577"/>
          <ac:spMkLst>
            <pc:docMk/>
            <pc:sldMk cId="924467119" sldId="867"/>
            <ac:spMk id="2" creationId="{87462610-8871-D1A1-604C-E6A4D6E28BCF}"/>
          </ac:spMkLst>
        </pc:spChg>
        <pc:spChg chg="mod">
          <ac:chgData name="janenemma K" userId="627bf1e3f9096c92" providerId="LiveId" clId="{657F293A-746C-43C2-ACDF-05338E491510}" dt="2025-11-18T13:48:15.406" v="112" actId="20577"/>
          <ac:spMkLst>
            <pc:docMk/>
            <pc:sldMk cId="924467119" sldId="867"/>
            <ac:spMk id="3" creationId="{4DB670F7-8356-96F2-FBCC-F3DA7D14160E}"/>
          </ac:spMkLst>
        </pc:spChg>
      </pc:sldChg>
      <pc:sldChg chg="addSp delSp modSp add del mod delAnim">
        <pc:chgData name="janenemma K" userId="627bf1e3f9096c92" providerId="LiveId" clId="{657F293A-746C-43C2-ACDF-05338E491510}" dt="2025-11-18T14:32:02.290" v="780" actId="2696"/>
        <pc:sldMkLst>
          <pc:docMk/>
          <pc:sldMk cId="1136105716" sldId="868"/>
        </pc:sldMkLst>
        <pc:spChg chg="mod">
          <ac:chgData name="janenemma K" userId="627bf1e3f9096c92" providerId="LiveId" clId="{657F293A-746C-43C2-ACDF-05338E491510}" dt="2025-11-18T14:09:43.056" v="466" actId="14100"/>
          <ac:spMkLst>
            <pc:docMk/>
            <pc:sldMk cId="1136105716" sldId="868"/>
            <ac:spMk id="3" creationId="{54A102E1-764D-1818-5B0A-9107EBA9CD03}"/>
          </ac:spMkLst>
        </pc:spChg>
        <pc:spChg chg="mod">
          <ac:chgData name="janenemma K" userId="627bf1e3f9096c92" providerId="LiveId" clId="{657F293A-746C-43C2-ACDF-05338E491510}" dt="2025-11-18T14:14:26.150" v="503" actId="14100"/>
          <ac:spMkLst>
            <pc:docMk/>
            <pc:sldMk cId="1136105716" sldId="868"/>
            <ac:spMk id="4" creationId="{DE8D46AC-A8EB-9ACF-AAD9-3032EE3A61CC}"/>
          </ac:spMkLst>
        </pc:spChg>
        <pc:spChg chg="add del mod">
          <ac:chgData name="janenemma K" userId="627bf1e3f9096c92" providerId="LiveId" clId="{657F293A-746C-43C2-ACDF-05338E491510}" dt="2025-11-18T14:08:47.481" v="393" actId="478"/>
          <ac:spMkLst>
            <pc:docMk/>
            <pc:sldMk cId="1136105716" sldId="868"/>
            <ac:spMk id="9" creationId="{00746784-2590-5957-AEC4-BED792C07839}"/>
          </ac:spMkLst>
        </pc:spChg>
        <pc:picChg chg="del">
          <ac:chgData name="janenemma K" userId="627bf1e3f9096c92" providerId="LiveId" clId="{657F293A-746C-43C2-ACDF-05338E491510}" dt="2025-11-18T14:08:46.348" v="392" actId="478"/>
          <ac:picMkLst>
            <pc:docMk/>
            <pc:sldMk cId="1136105716" sldId="868"/>
            <ac:picMk id="5" creationId="{CA55807B-23E3-4CE8-F643-EBB0326D560F}"/>
          </ac:picMkLst>
        </pc:picChg>
        <pc:picChg chg="del">
          <ac:chgData name="janenemma K" userId="627bf1e3f9096c92" providerId="LiveId" clId="{657F293A-746C-43C2-ACDF-05338E491510}" dt="2025-11-18T14:08:48.865" v="394" actId="478"/>
          <ac:picMkLst>
            <pc:docMk/>
            <pc:sldMk cId="1136105716" sldId="868"/>
            <ac:picMk id="6" creationId="{BBC1BC31-4E7A-53F9-F6AC-8ED57573F9EF}"/>
          </ac:picMkLst>
        </pc:picChg>
        <pc:picChg chg="del">
          <ac:chgData name="janenemma K" userId="627bf1e3f9096c92" providerId="LiveId" clId="{657F293A-746C-43C2-ACDF-05338E491510}" dt="2025-11-18T14:08:51.317" v="396" actId="478"/>
          <ac:picMkLst>
            <pc:docMk/>
            <pc:sldMk cId="1136105716" sldId="868"/>
            <ac:picMk id="7" creationId="{67B69AD6-E17A-404F-C435-2E85615A46CB}"/>
          </ac:picMkLst>
        </pc:picChg>
        <pc:picChg chg="del">
          <ac:chgData name="janenemma K" userId="627bf1e3f9096c92" providerId="LiveId" clId="{657F293A-746C-43C2-ACDF-05338E491510}" dt="2025-11-18T14:08:50.299" v="395" actId="478"/>
          <ac:picMkLst>
            <pc:docMk/>
            <pc:sldMk cId="1136105716" sldId="868"/>
            <ac:picMk id="8" creationId="{BC0A4A2F-C8EE-6FE0-1877-898408AE8E85}"/>
          </ac:picMkLst>
        </pc:picChg>
        <pc:picChg chg="add del mod">
          <ac:chgData name="janenemma K" userId="627bf1e3f9096c92" providerId="LiveId" clId="{657F293A-746C-43C2-ACDF-05338E491510}" dt="2025-11-18T14:09:50.144" v="468" actId="478"/>
          <ac:picMkLst>
            <pc:docMk/>
            <pc:sldMk cId="1136105716" sldId="868"/>
            <ac:picMk id="10" creationId="{14F860A3-3E2C-2249-C774-A7BCC87FC3FB}"/>
          </ac:picMkLst>
        </pc:picChg>
        <pc:picChg chg="add del mod">
          <ac:chgData name="janenemma K" userId="627bf1e3f9096c92" providerId="LiveId" clId="{657F293A-746C-43C2-ACDF-05338E491510}" dt="2025-11-18T14:11:55.643" v="472" actId="478"/>
          <ac:picMkLst>
            <pc:docMk/>
            <pc:sldMk cId="1136105716" sldId="868"/>
            <ac:picMk id="11" creationId="{18F754EA-E7D7-0201-DEF2-FD18F97A92B3}"/>
          </ac:picMkLst>
        </pc:picChg>
        <pc:picChg chg="add del mod">
          <ac:chgData name="janenemma K" userId="627bf1e3f9096c92" providerId="LiveId" clId="{657F293A-746C-43C2-ACDF-05338E491510}" dt="2025-11-18T14:11:54.898" v="471" actId="478"/>
          <ac:picMkLst>
            <pc:docMk/>
            <pc:sldMk cId="1136105716" sldId="868"/>
            <ac:picMk id="12" creationId="{2A328620-515F-2066-9C2F-85CAD537A163}"/>
          </ac:picMkLst>
        </pc:picChg>
        <pc:picChg chg="add mod">
          <ac:chgData name="janenemma K" userId="627bf1e3f9096c92" providerId="LiveId" clId="{657F293A-746C-43C2-ACDF-05338E491510}" dt="2025-11-18T14:14:40.789" v="506" actId="1076"/>
          <ac:picMkLst>
            <pc:docMk/>
            <pc:sldMk cId="1136105716" sldId="868"/>
            <ac:picMk id="2050" creationId="{31B63490-215F-8792-6A8D-854DA075F8C2}"/>
          </ac:picMkLst>
        </pc:picChg>
      </pc:sldChg>
      <pc:sldChg chg="addSp delSp modSp add mod ord">
        <pc:chgData name="janenemma K" userId="627bf1e3f9096c92" providerId="LiveId" clId="{657F293A-746C-43C2-ACDF-05338E491510}" dt="2025-11-18T14:18:06.432" v="603"/>
        <pc:sldMkLst>
          <pc:docMk/>
          <pc:sldMk cId="1758995578" sldId="869"/>
        </pc:sldMkLst>
        <pc:spChg chg="add del mod">
          <ac:chgData name="janenemma K" userId="627bf1e3f9096c92" providerId="LiveId" clId="{657F293A-746C-43C2-ACDF-05338E491510}" dt="2025-11-18T14:18:06.432" v="603"/>
          <ac:spMkLst>
            <pc:docMk/>
            <pc:sldMk cId="1758995578" sldId="869"/>
            <ac:spMk id="2" creationId="{3A7BF681-BDFD-A51F-6029-D91E226F2DCC}"/>
          </ac:spMkLst>
        </pc:spChg>
        <pc:spChg chg="mod">
          <ac:chgData name="janenemma K" userId="627bf1e3f9096c92" providerId="LiveId" clId="{657F293A-746C-43C2-ACDF-05338E491510}" dt="2025-11-18T14:17:05.253" v="601" actId="20577"/>
          <ac:spMkLst>
            <pc:docMk/>
            <pc:sldMk cId="1758995578" sldId="869"/>
            <ac:spMk id="3" creationId="{449AC538-0517-7C2E-27A0-A4E4C7B76EEF}"/>
          </ac:spMkLst>
        </pc:spChg>
        <pc:spChg chg="mod">
          <ac:chgData name="janenemma K" userId="627bf1e3f9096c92" providerId="LiveId" clId="{657F293A-746C-43C2-ACDF-05338E491510}" dt="2025-11-18T14:16:28.438" v="531" actId="122"/>
          <ac:spMkLst>
            <pc:docMk/>
            <pc:sldMk cId="1758995578" sldId="869"/>
            <ac:spMk id="4" creationId="{93607313-56DE-41DC-A4E1-2DEB5EBDFDF6}"/>
          </ac:spMkLst>
        </pc:spChg>
        <pc:picChg chg="add mod">
          <ac:chgData name="janenemma K" userId="627bf1e3f9096c92" providerId="LiveId" clId="{657F293A-746C-43C2-ACDF-05338E491510}" dt="2025-11-18T14:18:06.432" v="603"/>
          <ac:picMkLst>
            <pc:docMk/>
            <pc:sldMk cId="1758995578" sldId="869"/>
            <ac:picMk id="5" creationId="{FFB378F6-6CDC-36DD-2074-C71770F42536}"/>
          </ac:picMkLst>
        </pc:picChg>
        <pc:picChg chg="del">
          <ac:chgData name="janenemma K" userId="627bf1e3f9096c92" providerId="LiveId" clId="{657F293A-746C-43C2-ACDF-05338E491510}" dt="2025-11-18T14:17:14.007" v="602" actId="478"/>
          <ac:picMkLst>
            <pc:docMk/>
            <pc:sldMk cId="1758995578" sldId="869"/>
            <ac:picMk id="1026" creationId="{C2EABA60-6888-1C48-FE7F-5DD612391F4F}"/>
          </ac:picMkLst>
        </pc:picChg>
      </pc:sldChg>
      <pc:sldChg chg="modSp add del mod ord modAnim">
        <pc:chgData name="janenemma K" userId="627bf1e3f9096c92" providerId="LiveId" clId="{657F293A-746C-43C2-ACDF-05338E491510}" dt="2025-11-18T14:18:38.797" v="609" actId="2696"/>
        <pc:sldMkLst>
          <pc:docMk/>
          <pc:sldMk cId="2285353653" sldId="870"/>
        </pc:sldMkLst>
        <pc:spChg chg="mod">
          <ac:chgData name="janenemma K" userId="627bf1e3f9096c92" providerId="LiveId" clId="{657F293A-746C-43C2-ACDF-05338E491510}" dt="2025-11-18T14:18:27.859" v="608" actId="20577"/>
          <ac:spMkLst>
            <pc:docMk/>
            <pc:sldMk cId="2285353653" sldId="870"/>
            <ac:spMk id="2" creationId="{E034B507-EC65-13D9-C94B-A8DD2A704342}"/>
          </ac:spMkLst>
        </pc:spChg>
        <pc:spChg chg="mod">
          <ac:chgData name="janenemma K" userId="627bf1e3f9096c92" providerId="LiveId" clId="{657F293A-746C-43C2-ACDF-05338E491510}" dt="2025-11-18T14:18:25.224" v="607" actId="20577"/>
          <ac:spMkLst>
            <pc:docMk/>
            <pc:sldMk cId="2285353653" sldId="870"/>
            <ac:spMk id="3" creationId="{A616C398-5330-4FAA-7CC3-23D89062F06E}"/>
          </ac:spMkLst>
        </pc:spChg>
      </pc:sldChg>
      <pc:sldChg chg="modSp add mod ord modAnim">
        <pc:chgData name="janenemma K" userId="627bf1e3f9096c92" providerId="LiveId" clId="{657F293A-746C-43C2-ACDF-05338E491510}" dt="2025-11-18T14:23:44.947" v="691" actId="20577"/>
        <pc:sldMkLst>
          <pc:docMk/>
          <pc:sldMk cId="3391433860" sldId="870"/>
        </pc:sldMkLst>
        <pc:spChg chg="mod">
          <ac:chgData name="janenemma K" userId="627bf1e3f9096c92" providerId="LiveId" clId="{657F293A-746C-43C2-ACDF-05338E491510}" dt="2025-11-18T14:23:44.947" v="691" actId="20577"/>
          <ac:spMkLst>
            <pc:docMk/>
            <pc:sldMk cId="3391433860" sldId="870"/>
            <ac:spMk id="2" creationId="{6CB58052-6EDA-6BA1-4338-F77CDB248C1C}"/>
          </ac:spMkLst>
        </pc:spChg>
        <pc:spChg chg="mod">
          <ac:chgData name="janenemma K" userId="627bf1e3f9096c92" providerId="LiveId" clId="{657F293A-746C-43C2-ACDF-05338E491510}" dt="2025-11-18T14:19:32.304" v="651" actId="20577"/>
          <ac:spMkLst>
            <pc:docMk/>
            <pc:sldMk cId="3391433860" sldId="870"/>
            <ac:spMk id="3" creationId="{2FDCEA76-5A0A-92C6-3085-000684500479}"/>
          </ac:spMkLst>
        </pc:spChg>
      </pc:sldChg>
      <pc:sldChg chg="modSp add mod ord modAnim">
        <pc:chgData name="janenemma K" userId="627bf1e3f9096c92" providerId="LiveId" clId="{657F293A-746C-43C2-ACDF-05338E491510}" dt="2025-11-18T14:23:32.778" v="690" actId="20577"/>
        <pc:sldMkLst>
          <pc:docMk/>
          <pc:sldMk cId="1965809866" sldId="871"/>
        </pc:sldMkLst>
        <pc:spChg chg="mod">
          <ac:chgData name="janenemma K" userId="627bf1e3f9096c92" providerId="LiveId" clId="{657F293A-746C-43C2-ACDF-05338E491510}" dt="2025-11-18T14:23:32.778" v="690" actId="20577"/>
          <ac:spMkLst>
            <pc:docMk/>
            <pc:sldMk cId="1965809866" sldId="871"/>
            <ac:spMk id="2" creationId="{FE9975A0-5AE6-A23A-742B-85A2718D0D52}"/>
          </ac:spMkLst>
        </pc:spChg>
        <pc:spChg chg="mod">
          <ac:chgData name="janenemma K" userId="627bf1e3f9096c92" providerId="LiveId" clId="{657F293A-746C-43C2-ACDF-05338E491510}" dt="2025-11-18T14:20:13.188" v="657" actId="14100"/>
          <ac:spMkLst>
            <pc:docMk/>
            <pc:sldMk cId="1965809866" sldId="871"/>
            <ac:spMk id="3" creationId="{C533830D-328F-972F-E6B1-4136C67C8AEC}"/>
          </ac:spMkLst>
        </pc:spChg>
      </pc:sldChg>
      <pc:sldChg chg="modSp add mod ord modAnim">
        <pc:chgData name="janenemma K" userId="627bf1e3f9096c92" providerId="LiveId" clId="{657F293A-746C-43C2-ACDF-05338E491510}" dt="2025-11-18T14:31:43.314" v="779" actId="14100"/>
        <pc:sldMkLst>
          <pc:docMk/>
          <pc:sldMk cId="1960245328" sldId="872"/>
        </pc:sldMkLst>
        <pc:spChg chg="mod">
          <ac:chgData name="janenemma K" userId="627bf1e3f9096c92" providerId="LiveId" clId="{657F293A-746C-43C2-ACDF-05338E491510}" dt="2025-11-18T14:31:35.660" v="778" actId="20577"/>
          <ac:spMkLst>
            <pc:docMk/>
            <pc:sldMk cId="1960245328" sldId="872"/>
            <ac:spMk id="3" creationId="{F90F6581-3176-79C5-4DE8-747D5147F278}"/>
          </ac:spMkLst>
        </pc:spChg>
        <pc:spChg chg="mod">
          <ac:chgData name="janenemma K" userId="627bf1e3f9096c92" providerId="LiveId" clId="{657F293A-746C-43C2-ACDF-05338E491510}" dt="2025-11-18T14:31:43.314" v="779" actId="14100"/>
          <ac:spMkLst>
            <pc:docMk/>
            <pc:sldMk cId="1960245328" sldId="872"/>
            <ac:spMk id="5" creationId="{EA918A8F-4BB9-9C66-884D-8BF973FD6AD7}"/>
          </ac:spMkLst>
        </pc:spChg>
      </pc:sldChg>
      <pc:sldChg chg="modSp add mod ord">
        <pc:chgData name="janenemma K" userId="627bf1e3f9096c92" providerId="LiveId" clId="{657F293A-746C-43C2-ACDF-05338E491510}" dt="2025-11-18T14:34:03.532" v="840" actId="20577"/>
        <pc:sldMkLst>
          <pc:docMk/>
          <pc:sldMk cId="3898763050" sldId="873"/>
        </pc:sldMkLst>
        <pc:spChg chg="mod">
          <ac:chgData name="janenemma K" userId="627bf1e3f9096c92" providerId="LiveId" clId="{657F293A-746C-43C2-ACDF-05338E491510}" dt="2025-11-18T14:34:03.532" v="840" actId="20577"/>
          <ac:spMkLst>
            <pc:docMk/>
            <pc:sldMk cId="3898763050" sldId="873"/>
            <ac:spMk id="2" creationId="{15863402-D54B-476B-4D8C-CE0D85BCFA21}"/>
          </ac:spMkLst>
        </pc:spChg>
      </pc:sldChg>
      <pc:sldChg chg="addSp delSp modSp add mod ord">
        <pc:chgData name="janenemma K" userId="627bf1e3f9096c92" providerId="LiveId" clId="{657F293A-746C-43C2-ACDF-05338E491510}" dt="2025-11-18T14:38:18.608" v="947" actId="20577"/>
        <pc:sldMkLst>
          <pc:docMk/>
          <pc:sldMk cId="2240204203" sldId="874"/>
        </pc:sldMkLst>
        <pc:spChg chg="add del mod">
          <ac:chgData name="janenemma K" userId="627bf1e3f9096c92" providerId="LiveId" clId="{657F293A-746C-43C2-ACDF-05338E491510}" dt="2025-11-18T14:36:48.736" v="881"/>
          <ac:spMkLst>
            <pc:docMk/>
            <pc:sldMk cId="2240204203" sldId="874"/>
            <ac:spMk id="2" creationId="{CB025329-A3B0-909C-619A-931AA4FCB6BE}"/>
          </ac:spMkLst>
        </pc:spChg>
        <pc:spChg chg="mod">
          <ac:chgData name="janenemma K" userId="627bf1e3f9096c92" providerId="LiveId" clId="{657F293A-746C-43C2-ACDF-05338E491510}" dt="2025-11-18T14:34:35.058" v="845" actId="20577"/>
          <ac:spMkLst>
            <pc:docMk/>
            <pc:sldMk cId="2240204203" sldId="874"/>
            <ac:spMk id="3" creationId="{15AF132D-6100-6818-300F-8A8B5BE427E3}"/>
          </ac:spMkLst>
        </pc:spChg>
        <pc:spChg chg="mod">
          <ac:chgData name="janenemma K" userId="627bf1e3f9096c92" providerId="LiveId" clId="{657F293A-746C-43C2-ACDF-05338E491510}" dt="2025-11-18T14:38:18.608" v="947" actId="20577"/>
          <ac:spMkLst>
            <pc:docMk/>
            <pc:sldMk cId="2240204203" sldId="874"/>
            <ac:spMk id="4" creationId="{401BA9C5-B0C6-FCE9-1D62-3E744FE03D21}"/>
          </ac:spMkLst>
        </pc:spChg>
        <pc:picChg chg="del">
          <ac:chgData name="janenemma K" userId="627bf1e3f9096c92" providerId="LiveId" clId="{657F293A-746C-43C2-ACDF-05338E491510}" dt="2025-11-18T14:35:38.120" v="880" actId="478"/>
          <ac:picMkLst>
            <pc:docMk/>
            <pc:sldMk cId="2240204203" sldId="874"/>
            <ac:picMk id="1026" creationId="{50448931-3585-C8A3-0ACD-9125668F6378}"/>
          </ac:picMkLst>
        </pc:picChg>
        <pc:picChg chg="add mod">
          <ac:chgData name="janenemma K" userId="627bf1e3f9096c92" providerId="LiveId" clId="{657F293A-746C-43C2-ACDF-05338E491510}" dt="2025-11-18T14:36:48.736" v="881"/>
          <ac:picMkLst>
            <pc:docMk/>
            <pc:sldMk cId="2240204203" sldId="874"/>
            <ac:picMk id="3074" creationId="{743D7266-FD61-5E3D-A479-564D00E4BE9C}"/>
          </ac:picMkLst>
        </pc:picChg>
      </pc:sldChg>
      <pc:sldChg chg="modSp add mod ord">
        <pc:chgData name="janenemma K" userId="627bf1e3f9096c92" providerId="LiveId" clId="{657F293A-746C-43C2-ACDF-05338E491510}" dt="2025-11-18T14:38:36.532" v="948" actId="255"/>
        <pc:sldMkLst>
          <pc:docMk/>
          <pc:sldMk cId="1410109042" sldId="875"/>
        </pc:sldMkLst>
        <pc:spChg chg="mod">
          <ac:chgData name="janenemma K" userId="627bf1e3f9096c92" providerId="LiveId" clId="{657F293A-746C-43C2-ACDF-05338E491510}" dt="2025-11-18T14:38:36.532" v="948" actId="255"/>
          <ac:spMkLst>
            <pc:docMk/>
            <pc:sldMk cId="1410109042" sldId="875"/>
            <ac:spMk id="2" creationId="{DEA8C17A-FA20-32B2-C55A-8EA0DF8ABD8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5ED50-3BFF-A4E3-BEE4-90BEF9F4B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0175DEF-F4C1-E5F8-C5FF-81BCE6B6E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3915A60-67D4-02CE-357D-83BD6A80A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0F59B742-7A98-DE07-5D93-190D162BD37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883292-904C-78CE-D08E-FB0E0437C6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01E591-D067-A9CE-2931-9942BBAEB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81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687BD-6B65-68A8-7664-BEF71ABAC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679AB53-337E-4BFD-D291-BB3E36B88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CABD372-3F91-066D-EABD-DE66EE72B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DE31C427-BEF5-4208-F3F0-78116629AA4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F034EC-BBA2-8101-7E40-6D61B173354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AC5F3C-9B61-7FE6-B261-D54BB2CD4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9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54E44-EA01-46AE-F08F-882A0BE2E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71E31DF-3FB4-BCBF-B34C-1E116AD5D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BD3CAE6-3B44-AC72-28F8-B16F24EE1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A68D1CD-1FEF-8ECE-9C6F-9929442D0FB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8FB0F9-CF5A-E649-6014-7D96BC4FA30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18EAC1-9A65-027F-E067-5A2EBE826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6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6600" dirty="0"/>
              <a:t>Au, ik rouw!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D7C14-1E47-C600-E192-7355BAA9F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79685-96C6-E032-3483-57864FE8E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6600" dirty="0"/>
              <a:t>Gebed</a:t>
            </a:r>
          </a:p>
        </p:txBody>
      </p:sp>
    </p:spTree>
    <p:extLst>
      <p:ext uri="{BB962C8B-B14F-4D97-AF65-F5344CB8AC3E}">
        <p14:creationId xmlns:p14="http://schemas.microsoft.com/office/powerpoint/2010/main" val="400906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2082188"/>
            <a:ext cx="7601582" cy="3404211"/>
          </a:xfrm>
        </p:spPr>
        <p:txBody>
          <a:bodyPr/>
          <a:lstStyle/>
          <a:p>
            <a:pPr lvl="0"/>
            <a:r>
              <a:rPr lang="nl-NL" sz="4000" b="1" dirty="0"/>
              <a:t>		Liederen</a:t>
            </a:r>
          </a:p>
          <a:p>
            <a:pPr lvl="0"/>
            <a:r>
              <a:rPr lang="nl-NL" sz="4000" b="1" dirty="0"/>
              <a:t>- Al wat ik ben (</a:t>
            </a:r>
            <a:r>
              <a:rPr lang="nl-NL" sz="4000" b="1" dirty="0" err="1"/>
              <a:t>opw</a:t>
            </a:r>
            <a:r>
              <a:rPr lang="nl-NL" sz="4000" b="1" dirty="0"/>
              <a:t> 697)</a:t>
            </a:r>
            <a:endParaRPr lang="nl-NL" sz="4000" dirty="0"/>
          </a:p>
          <a:p>
            <a:pPr lvl="0"/>
            <a:r>
              <a:rPr lang="nl-NL" sz="4000" b="1" dirty="0"/>
              <a:t>- Ik ben  (sela)</a:t>
            </a:r>
            <a:endParaRPr lang="nl-NL" sz="4000" dirty="0"/>
          </a:p>
          <a:p>
            <a:pPr lvl="0"/>
            <a:r>
              <a:rPr lang="nl-NL" sz="4000" b="1" dirty="0"/>
              <a:t>- U bent sterker (mozaïek)</a:t>
            </a:r>
            <a:endParaRPr lang="nl-NL" sz="40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i="1" dirty="0"/>
              <a:t>-  </a:t>
            </a:r>
            <a:r>
              <a:rPr lang="nl-NL" dirty="0"/>
              <a:t>Waar denk je aan als je aan rouw denk?</a:t>
            </a:r>
          </a:p>
          <a:p>
            <a:pPr marL="0" lvl="0" indent="0">
              <a:buNone/>
            </a:pPr>
            <a:r>
              <a:rPr lang="nl-NL" dirty="0"/>
              <a:t>- Wie heeft er weleens in zijn leven met rouw te maken gehad?</a:t>
            </a:r>
          </a:p>
          <a:p>
            <a:pPr marL="0" lvl="0" indent="0">
              <a:buNone/>
            </a:pPr>
            <a:r>
              <a:rPr lang="nl-NL" dirty="0"/>
              <a:t>- Wie kent er mensen in zijn/haar omgeving die te maken hebben met rouw?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		Persoonlijke vragen?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C839D-2317-3F6E-9BAD-EB34025CC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7462610-8871-D1A1-604C-E6A4D6E28BC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i="1" dirty="0"/>
              <a:t>-  </a:t>
            </a:r>
            <a:r>
              <a:rPr lang="nl-NL" dirty="0"/>
              <a:t>Hoe ga jij om met mensen die rouw hebben?</a:t>
            </a:r>
          </a:p>
          <a:p>
            <a:pPr marL="0" lvl="0" indent="0">
              <a:buNone/>
            </a:pPr>
            <a:r>
              <a:rPr lang="nl-NL" dirty="0"/>
              <a:t>- Hoe wil je dat ze met jouw om gaan als je rouw hebt? 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DB670F7-8356-96F2-FBCC-F3DA7D141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		Persoonlijke vragen?</a:t>
            </a:r>
          </a:p>
        </p:txBody>
      </p:sp>
    </p:spTree>
    <p:extLst>
      <p:ext uri="{BB962C8B-B14F-4D97-AF65-F5344CB8AC3E}">
        <p14:creationId xmlns:p14="http://schemas.microsoft.com/office/powerpoint/2010/main" val="92446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76989" y="3679635"/>
            <a:ext cx="6318982" cy="1079652"/>
          </a:xfrm>
        </p:spPr>
        <p:txBody>
          <a:bodyPr/>
          <a:lstStyle/>
          <a:p>
            <a:pPr algn="ctr"/>
            <a:r>
              <a:rPr lang="nl-NL" sz="3200" dirty="0"/>
              <a:t>Welke emotie roept deze zin bij je op?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441F9A6-DE11-99AC-BF8E-D04609597F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462708" y="1487277"/>
            <a:ext cx="9430437" cy="1548999"/>
          </a:xfrm>
        </p:spPr>
        <p:txBody>
          <a:bodyPr/>
          <a:lstStyle/>
          <a:p>
            <a:pPr algn="ctr"/>
            <a:r>
              <a:rPr lang="nl-NL" u="sng" dirty="0"/>
              <a:t>We gaan dood… allemaal!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451692"/>
            <a:ext cx="3968811" cy="5485801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4000" dirty="0"/>
              <a:t>Proefje over symbolisch loslaten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6000" dirty="0"/>
              <a:t>Los laten</a:t>
            </a:r>
          </a:p>
        </p:txBody>
      </p:sp>
      <p:pic>
        <p:nvPicPr>
          <p:cNvPr id="1026" name="Picture 2" descr="10 loslaten quotes die je bevrijden van stress en angst">
            <a:extLst>
              <a:ext uri="{FF2B5EF4-FFF2-40B4-BE49-F238E27FC236}">
                <a16:creationId xmlns:a16="http://schemas.microsoft.com/office/drawing/2014/main" id="{0D263CA4-0D71-9318-5047-E4004A04ABF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6" r="163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sz="2800" dirty="0"/>
              <a:t>Verwarring</a:t>
            </a:r>
          </a:p>
          <a:p>
            <a:r>
              <a:rPr lang="nl-NL" sz="2800" dirty="0"/>
              <a:t>Boos</a:t>
            </a:r>
          </a:p>
          <a:p>
            <a:r>
              <a:rPr lang="nl-NL" sz="2800" dirty="0"/>
              <a:t>Hoop</a:t>
            </a:r>
          </a:p>
          <a:p>
            <a:r>
              <a:rPr lang="nl-NL" sz="2800" dirty="0"/>
              <a:t>Verdriet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Emotie spel</a:t>
            </a:r>
          </a:p>
        </p:txBody>
      </p:sp>
      <p:pic>
        <p:nvPicPr>
          <p:cNvPr id="5" name="Tijdelijke aanduiding voor afbeelding 4" descr="Sticker Verwarde emoticon - PIXERS.NL">
            <a:extLst>
              <a:ext uri="{FF2B5EF4-FFF2-40B4-BE49-F238E27FC236}">
                <a16:creationId xmlns:a16="http://schemas.microsoft.com/office/drawing/2014/main" id="{0F4E4D26-5403-F5E2-1DFD-6041E10B75C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r="3010"/>
          <a:stretch>
            <a:fillRect/>
          </a:stretch>
        </p:blipFill>
        <p:spPr bwMode="auto">
          <a:xfrm>
            <a:off x="721605" y="435165"/>
            <a:ext cx="2225408" cy="2235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 descr="BOOS! - Gevoelig Sterk">
            <a:extLst>
              <a:ext uri="{FF2B5EF4-FFF2-40B4-BE49-F238E27FC236}">
                <a16:creationId xmlns:a16="http://schemas.microsoft.com/office/drawing/2014/main" id="{E3EA45D3-39FE-06CA-C50D-14C9F614A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977" y="1408181"/>
            <a:ext cx="1866495" cy="178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Emoji Hoop Voor De Beste Kunst En Graphics Stock Illustratie - Illustration  of computer, vormen: 267146333">
            <a:extLst>
              <a:ext uri="{FF2B5EF4-FFF2-40B4-BE49-F238E27FC236}">
                <a16:creationId xmlns:a16="http://schemas.microsoft.com/office/drawing/2014/main" id="{0CE9A0C6-0D5F-2AE7-3677-E0B9E32C23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46" y="3334142"/>
            <a:ext cx="1708418" cy="1706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 descr="Emoties verdriet - online puzzel">
            <a:extLst>
              <a:ext uri="{FF2B5EF4-FFF2-40B4-BE49-F238E27FC236}">
                <a16:creationId xmlns:a16="http://schemas.microsoft.com/office/drawing/2014/main" id="{059BA495-9E7D-D574-82F7-02E7FF37E5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166" y="4218829"/>
            <a:ext cx="1866494" cy="1833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248B2-F43E-AC2E-9C83-E2798B1C1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0F6581-3176-79C5-4DE8-747D5147F2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76989" y="3679635"/>
            <a:ext cx="6318982" cy="1079652"/>
          </a:xfrm>
        </p:spPr>
        <p:txBody>
          <a:bodyPr/>
          <a:lstStyle/>
          <a:p>
            <a:pPr algn="ctr"/>
            <a:r>
              <a:rPr lang="nl-NL" sz="3200" dirty="0"/>
              <a:t>David</a:t>
            </a:r>
          </a:p>
          <a:p>
            <a:pPr algn="ctr"/>
            <a:r>
              <a:rPr lang="nl-NL" sz="3200" dirty="0"/>
              <a:t>Maria</a:t>
            </a:r>
          </a:p>
          <a:p>
            <a:pPr algn="ctr"/>
            <a:r>
              <a:rPr lang="nl-NL" sz="3200" dirty="0"/>
              <a:t>Job</a:t>
            </a:r>
          </a:p>
          <a:p>
            <a:pPr algn="ctr"/>
            <a:r>
              <a:rPr lang="nl-NL" sz="3200" dirty="0"/>
              <a:t>Jezus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A918A8F-4BB9-9C66-884D-8BF973FD6A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462708" y="1487277"/>
            <a:ext cx="9849079" cy="1548999"/>
          </a:xfrm>
        </p:spPr>
        <p:txBody>
          <a:bodyPr/>
          <a:lstStyle/>
          <a:p>
            <a:pPr algn="ctr"/>
            <a:r>
              <a:rPr lang="nl-NL" u="sng" dirty="0"/>
              <a:t>Emoties, </a:t>
            </a:r>
            <a:r>
              <a:rPr lang="nl-NL" u="sng" dirty="0" err="1"/>
              <a:t>bijbelse</a:t>
            </a:r>
            <a:r>
              <a:rPr lang="nl-NL" u="sng" dirty="0"/>
              <a:t> personen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6024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21268-A0E0-DB53-EBD9-55EF7DE7E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9AC538-0517-7C2E-27A0-A4E4C7B76E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451692"/>
            <a:ext cx="3968811" cy="5485801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4000" dirty="0"/>
              <a:t>Lees:</a:t>
            </a:r>
          </a:p>
          <a:p>
            <a:pPr marL="0" indent="0" algn="ctr">
              <a:buNone/>
            </a:pPr>
            <a:r>
              <a:rPr lang="nl-NL" sz="4000" dirty="0"/>
              <a:t>Romeinen </a:t>
            </a:r>
          </a:p>
          <a:p>
            <a:pPr marL="0" indent="0" algn="ctr">
              <a:buNone/>
            </a:pPr>
            <a:r>
              <a:rPr lang="nl-NL" sz="4000" dirty="0"/>
              <a:t>5: 12 t/m 17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3607313-56DE-41DC-A4E1-2DEB5EBDF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6000" dirty="0"/>
              <a:t>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FFB378F6-6CDC-36DD-2074-C71770F42536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995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A6A1F-FF7E-1D2F-992A-DBA848917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E9975A0-5AE6-A23A-742B-85A2718D0D5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nl-NL" sz="2000" i="1" dirty="0"/>
              <a:t> </a:t>
            </a:r>
            <a:r>
              <a:rPr lang="nl-NL" dirty="0"/>
              <a:t>Is de dood voor gelovigen dan tóch een vriend? </a:t>
            </a:r>
          </a:p>
          <a:p>
            <a:pPr lvl="0"/>
            <a:r>
              <a:rPr lang="nl-NL" dirty="0"/>
              <a:t>Mag je bang zijn voor de dood?</a:t>
            </a:r>
          </a:p>
          <a:p>
            <a:pPr lvl="0"/>
            <a:r>
              <a:rPr lang="nl-NL" dirty="0"/>
              <a:t>Waarom moeten we toch eerst nog streven allemaal?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533830D-328F-972F-E6B1-4136C67C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710754"/>
          </a:xfrm>
        </p:spPr>
        <p:txBody>
          <a:bodyPr>
            <a:normAutofit/>
          </a:bodyPr>
          <a:lstStyle/>
          <a:p>
            <a:r>
              <a:rPr lang="nl-NL" dirty="0"/>
              <a:t>		De Bijbel open:</a:t>
            </a:r>
          </a:p>
        </p:txBody>
      </p:sp>
    </p:spTree>
    <p:extLst>
      <p:ext uri="{BB962C8B-B14F-4D97-AF65-F5344CB8AC3E}">
        <p14:creationId xmlns:p14="http://schemas.microsoft.com/office/powerpoint/2010/main" val="196580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6A1F3-8727-73E4-2953-49B46C7C3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CB58052-6EDA-6BA1-4338-F77CDB248C1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536853"/>
            <a:ext cx="10070733" cy="3796953"/>
          </a:xfrm>
        </p:spPr>
        <p:txBody>
          <a:bodyPr/>
          <a:lstStyle/>
          <a:p>
            <a:pPr lvl="0"/>
            <a:r>
              <a:rPr lang="nl-NL" dirty="0"/>
              <a:t>Wat vind je van begraven worden of gecremeerd worden en waarom?</a:t>
            </a:r>
          </a:p>
          <a:p>
            <a:pPr lvl="0"/>
            <a:r>
              <a:rPr lang="nl-NL" dirty="0"/>
              <a:t>Wat heb je eraan dat je geloofd, rouw doet nog steeds heel erg veel pijn?</a:t>
            </a:r>
          </a:p>
          <a:p>
            <a:pPr lvl="0"/>
            <a:r>
              <a:rPr lang="nl-NL" dirty="0"/>
              <a:t>Wat leert de Bijbel ons ? 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FDCEA76-5A0A-92C6-3085-000684500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		De Bijbel open:</a:t>
            </a:r>
          </a:p>
        </p:txBody>
      </p:sp>
    </p:spTree>
    <p:extLst>
      <p:ext uri="{BB962C8B-B14F-4D97-AF65-F5344CB8AC3E}">
        <p14:creationId xmlns:p14="http://schemas.microsoft.com/office/powerpoint/2010/main" val="339143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3CAB2-D690-8F54-52AB-6BEA3A812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AF132D-6100-6818-300F-8A8B5BE427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451692"/>
            <a:ext cx="3968811" cy="5485801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01BA9C5-B0C6-FCE9-1D62-3E744FE03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7"/>
            <a:ext cx="3968811" cy="2701227"/>
          </a:xfrm>
        </p:spPr>
        <p:txBody>
          <a:bodyPr>
            <a:noAutofit/>
          </a:bodyPr>
          <a:lstStyle/>
          <a:p>
            <a:pPr algn="ctr"/>
            <a:r>
              <a:rPr lang="nl-NL" sz="6000" dirty="0"/>
              <a:t/>
            </a:r>
            <a:br>
              <a:rPr lang="nl-NL" sz="6000" dirty="0"/>
            </a:br>
            <a:r>
              <a:rPr lang="nl-NL" dirty="0"/>
              <a:t>opdracht:</a:t>
            </a:r>
            <a:br>
              <a:rPr lang="nl-NL" dirty="0"/>
            </a:br>
            <a:r>
              <a:rPr lang="nl-NL" sz="6000" dirty="0"/>
              <a:t/>
            </a:r>
            <a:br>
              <a:rPr lang="nl-NL" sz="6000" dirty="0"/>
            </a:br>
            <a:r>
              <a:rPr lang="nl-NL" sz="6000" dirty="0"/>
              <a:t>Wat kan er helpen tijdens rouw?</a:t>
            </a:r>
          </a:p>
        </p:txBody>
      </p:sp>
      <p:pic>
        <p:nvPicPr>
          <p:cNvPr id="3074" name="Picture 2" descr="75) Mijn reis van rouw naar verdriet – Verlies- en rouwprocessen">
            <a:extLst>
              <a:ext uri="{FF2B5EF4-FFF2-40B4-BE49-F238E27FC236}">
                <a16:creationId xmlns:a16="http://schemas.microsoft.com/office/drawing/2014/main" id="{743D7266-FD61-5E3D-A479-564D00E4BE9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" b="42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204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B0176-5151-6EB3-2D96-48E6733CA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A8C17A-FA20-32B2-C55A-8EA0DF8A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400" dirty="0"/>
              <a:t>Opdracht:</a:t>
            </a:r>
            <a:r>
              <a:rPr lang="nl-NL" sz="6600" dirty="0"/>
              <a:t/>
            </a:r>
            <a:br>
              <a:rPr lang="nl-NL" sz="6600" dirty="0"/>
            </a:br>
            <a:r>
              <a:rPr lang="nl-NL" sz="6600" dirty="0"/>
              <a:t>Schrijf/stuur kaart</a:t>
            </a:r>
          </a:p>
        </p:txBody>
      </p:sp>
    </p:spTree>
    <p:extLst>
      <p:ext uri="{BB962C8B-B14F-4D97-AF65-F5344CB8AC3E}">
        <p14:creationId xmlns:p14="http://schemas.microsoft.com/office/powerpoint/2010/main" val="1410109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1455C-54D2-4C27-9399-7F3777E48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863402-D54B-476B-4D8C-CE0D85BC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6600" dirty="0"/>
              <a:t>Gebed voor  mensen die verdriet hebben.</a:t>
            </a:r>
          </a:p>
        </p:txBody>
      </p:sp>
    </p:spTree>
    <p:extLst>
      <p:ext uri="{BB962C8B-B14F-4D97-AF65-F5344CB8AC3E}">
        <p14:creationId xmlns:p14="http://schemas.microsoft.com/office/powerpoint/2010/main" val="389876305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77</TotalTime>
  <Words>262</Words>
  <Application>Microsoft Office PowerPoint</Application>
  <PresentationFormat>Breedbeeld</PresentationFormat>
  <Paragraphs>60</Paragraphs>
  <Slides>16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Au, ik rouw!</vt:lpstr>
      <vt:lpstr>Gebed</vt:lpstr>
      <vt:lpstr>PowerPoint-presentatie</vt:lpstr>
      <vt:lpstr>  Persoonlijke vragen?</vt:lpstr>
      <vt:lpstr>  Persoonlijke vragen?</vt:lpstr>
      <vt:lpstr>PowerPoint-presentatie</vt:lpstr>
      <vt:lpstr>Los laten</vt:lpstr>
      <vt:lpstr>Emotie spel</vt:lpstr>
      <vt:lpstr>PowerPoint-presentatie</vt:lpstr>
      <vt:lpstr>Bijbel open</vt:lpstr>
      <vt:lpstr>  De Bijbel open:</vt:lpstr>
      <vt:lpstr>  De Bijbel open:</vt:lpstr>
      <vt:lpstr> opdracht:  Wat kan er helpen tijdens rouw?</vt:lpstr>
      <vt:lpstr>Opdracht: Schrijf/stuur kaart</vt:lpstr>
      <vt:lpstr>Gebed voor  mensen die verdriet hebben.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2025-11-19T19:13:44Z</dcterms:modified>
</cp:coreProperties>
</file>