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21"/>
  </p:notesMasterIdLst>
  <p:handoutMasterIdLst>
    <p:handoutMasterId r:id="rId22"/>
  </p:handoutMasterIdLst>
  <p:sldIdLst>
    <p:sldId id="856" r:id="rId3"/>
    <p:sldId id="865" r:id="rId4"/>
    <p:sldId id="861" r:id="rId5"/>
    <p:sldId id="859" r:id="rId6"/>
    <p:sldId id="853" r:id="rId7"/>
    <p:sldId id="874" r:id="rId8"/>
    <p:sldId id="864" r:id="rId9"/>
    <p:sldId id="867" r:id="rId10"/>
    <p:sldId id="876" r:id="rId11"/>
    <p:sldId id="868" r:id="rId12"/>
    <p:sldId id="857" r:id="rId13"/>
    <p:sldId id="875" r:id="rId14"/>
    <p:sldId id="869" r:id="rId15"/>
    <p:sldId id="870" r:id="rId16"/>
    <p:sldId id="872" r:id="rId17"/>
    <p:sldId id="873" r:id="rId18"/>
    <p:sldId id="871" r:id="rId19"/>
    <p:sldId id="8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0A4140-9974-4C9A-9E8D-9AF0AFE4B004}" v="3" dt="2025-10-22T13:27:16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800" autoAdjust="0"/>
    <p:restoredTop sz="96374" autoAdjust="0"/>
  </p:normalViewPr>
  <p:slideViewPr>
    <p:cSldViewPr snapToGrid="0" snapToObjects="1">
      <p:cViewPr varScale="1">
        <p:scale>
          <a:sx n="83" d="100"/>
          <a:sy n="83" d="100"/>
        </p:scale>
        <p:origin x="101" y="17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657F293A-746C-43C2-ACDF-05338E491510}"/>
    <pc:docChg chg="custSel addSld modSld">
      <pc:chgData name="janenemma K" userId="627bf1e3f9096c92" providerId="LiveId" clId="{657F293A-746C-43C2-ACDF-05338E491510}" dt="2025-10-23T09:04:36.915" v="314" actId="20577"/>
      <pc:docMkLst>
        <pc:docMk/>
      </pc:docMkLst>
      <pc:sldChg chg="addSp delSp modSp mod">
        <pc:chgData name="janenemma K" userId="627bf1e3f9096c92" providerId="LiveId" clId="{657F293A-746C-43C2-ACDF-05338E491510}" dt="2025-10-22T13:27:16.310" v="268"/>
        <pc:sldMkLst>
          <pc:docMk/>
          <pc:sldMk cId="3885739814" sldId="864"/>
        </pc:sldMkLst>
        <pc:spChg chg="del">
          <ac:chgData name="janenemma K" userId="627bf1e3f9096c92" providerId="LiveId" clId="{657F293A-746C-43C2-ACDF-05338E491510}" dt="2025-10-22T13:27:16.310" v="268"/>
          <ac:spMkLst>
            <pc:docMk/>
            <pc:sldMk cId="3885739814" sldId="864"/>
            <ac:spMk id="2" creationId="{3810F395-616D-088F-679C-5DFEBC2DA764}"/>
          </ac:spMkLst>
        </pc:spChg>
        <pc:spChg chg="mod">
          <ac:chgData name="janenemma K" userId="627bf1e3f9096c92" providerId="LiveId" clId="{657F293A-746C-43C2-ACDF-05338E491510}" dt="2025-10-22T13:26:56.286" v="267" actId="313"/>
          <ac:spMkLst>
            <pc:docMk/>
            <pc:sldMk cId="3885739814" sldId="864"/>
            <ac:spMk id="3" creationId="{98F8902D-D0A6-F81E-3946-F990D1AF59B0}"/>
          </ac:spMkLst>
        </pc:spChg>
        <pc:spChg chg="mod">
          <ac:chgData name="janenemma K" userId="627bf1e3f9096c92" providerId="LiveId" clId="{657F293A-746C-43C2-ACDF-05338E491510}" dt="2025-10-22T13:26:23.367" v="183" actId="255"/>
          <ac:spMkLst>
            <pc:docMk/>
            <pc:sldMk cId="3885739814" sldId="864"/>
            <ac:spMk id="4" creationId="{44683731-4E59-DA62-707A-680266458C2B}"/>
          </ac:spMkLst>
        </pc:spChg>
        <pc:picChg chg="add mod">
          <ac:chgData name="janenemma K" userId="627bf1e3f9096c92" providerId="LiveId" clId="{657F293A-746C-43C2-ACDF-05338E491510}" dt="2025-10-22T13:27:16.310" v="268"/>
          <ac:picMkLst>
            <pc:docMk/>
            <pc:sldMk cId="3885739814" sldId="864"/>
            <ac:picMk id="5" creationId="{6FF8A9C9-32A2-413A-1A77-BDE940A90937}"/>
          </ac:picMkLst>
        </pc:picChg>
      </pc:sldChg>
      <pc:sldChg chg="addSp delSp modSp mod">
        <pc:chgData name="janenemma K" userId="627bf1e3f9096c92" providerId="LiveId" clId="{657F293A-746C-43C2-ACDF-05338E491510}" dt="2025-10-23T09:04:36.915" v="314" actId="20577"/>
        <pc:sldMkLst>
          <pc:docMk/>
          <pc:sldMk cId="2053348201" sldId="871"/>
        </pc:sldMkLst>
        <pc:spChg chg="del">
          <ac:chgData name="janenemma K" userId="627bf1e3f9096c92" providerId="LiveId" clId="{657F293A-746C-43C2-ACDF-05338E491510}" dt="2025-10-23T09:03:52.612" v="270" actId="478"/>
          <ac:spMkLst>
            <pc:docMk/>
            <pc:sldMk cId="2053348201" sldId="871"/>
            <ac:spMk id="2" creationId="{DD4433FE-4E58-4FEE-4A56-72B2FA30AE2B}"/>
          </ac:spMkLst>
        </pc:spChg>
        <pc:spChg chg="mod">
          <ac:chgData name="janenemma K" userId="627bf1e3f9096c92" providerId="LiveId" clId="{657F293A-746C-43C2-ACDF-05338E491510}" dt="2025-10-23T09:04:36.915" v="314" actId="20577"/>
          <ac:spMkLst>
            <pc:docMk/>
            <pc:sldMk cId="2053348201" sldId="871"/>
            <ac:spMk id="3" creationId="{67B37E77-7BCC-6D33-DBCA-DE58CA5BAF6B}"/>
          </ac:spMkLst>
        </pc:spChg>
        <pc:spChg chg="add mod">
          <ac:chgData name="janenemma K" userId="627bf1e3f9096c92" providerId="LiveId" clId="{657F293A-746C-43C2-ACDF-05338E491510}" dt="2025-10-23T09:04:16.690" v="292" actId="20577"/>
          <ac:spMkLst>
            <pc:docMk/>
            <pc:sldMk cId="2053348201" sldId="871"/>
            <ac:spMk id="5" creationId="{D4635056-BECC-9B8E-21DF-59B8CD0DD813}"/>
          </ac:spMkLst>
        </pc:spChg>
      </pc:sldChg>
      <pc:sldChg chg="addSp delSp modSp add mod">
        <pc:chgData name="janenemma K" userId="627bf1e3f9096c92" providerId="LiveId" clId="{657F293A-746C-43C2-ACDF-05338E491510}" dt="2025-10-22T13:25:50.120" v="181"/>
        <pc:sldMkLst>
          <pc:docMk/>
          <pc:sldMk cId="1732505171" sldId="876"/>
        </pc:sldMkLst>
        <pc:spChg chg="mod">
          <ac:chgData name="janenemma K" userId="627bf1e3f9096c92" providerId="LiveId" clId="{657F293A-746C-43C2-ACDF-05338E491510}" dt="2025-10-22T13:24:46.023" v="180" actId="20577"/>
          <ac:spMkLst>
            <pc:docMk/>
            <pc:sldMk cId="1732505171" sldId="876"/>
            <ac:spMk id="3" creationId="{70B86840-6C07-0320-FACC-D94329292C88}"/>
          </ac:spMkLst>
        </pc:spChg>
        <pc:spChg chg="mod">
          <ac:chgData name="janenemma K" userId="627bf1e3f9096c92" providerId="LiveId" clId="{657F293A-746C-43C2-ACDF-05338E491510}" dt="2025-10-22T13:22:02.582" v="34" actId="20577"/>
          <ac:spMkLst>
            <pc:docMk/>
            <pc:sldMk cId="1732505171" sldId="876"/>
            <ac:spMk id="4" creationId="{7BBD6C0D-E187-680B-647C-150E813AA530}"/>
          </ac:spMkLst>
        </pc:spChg>
        <pc:spChg chg="add del mod">
          <ac:chgData name="janenemma K" userId="627bf1e3f9096c92" providerId="LiveId" clId="{657F293A-746C-43C2-ACDF-05338E491510}" dt="2025-10-22T13:25:50.120" v="181"/>
          <ac:spMkLst>
            <pc:docMk/>
            <pc:sldMk cId="1732505171" sldId="876"/>
            <ac:spMk id="6" creationId="{583CF8A5-86C7-B126-9771-29099709D386}"/>
          </ac:spMkLst>
        </pc:spChg>
        <pc:picChg chg="del">
          <ac:chgData name="janenemma K" userId="627bf1e3f9096c92" providerId="LiveId" clId="{657F293A-746C-43C2-ACDF-05338E491510}" dt="2025-10-22T13:23:40.094" v="110" actId="478"/>
          <ac:picMkLst>
            <pc:docMk/>
            <pc:sldMk cId="1732505171" sldId="876"/>
            <ac:picMk id="5" creationId="{41A65625-A7A2-F047-6A2A-D221C0B3B38E}"/>
          </ac:picMkLst>
        </pc:picChg>
        <pc:picChg chg="add mod">
          <ac:chgData name="janenemma K" userId="627bf1e3f9096c92" providerId="LiveId" clId="{657F293A-746C-43C2-ACDF-05338E491510}" dt="2025-10-22T13:25:50.120" v="181"/>
          <ac:picMkLst>
            <pc:docMk/>
            <pc:sldMk cId="1732505171" sldId="876"/>
            <ac:picMk id="7" creationId="{548C4A45-F79F-557E-07F3-3EE331EBAD8F}"/>
          </ac:picMkLst>
        </pc:picChg>
      </pc:sldChg>
      <pc:sldChg chg="add">
        <pc:chgData name="janenemma K" userId="627bf1e3f9096c92" providerId="LiveId" clId="{657F293A-746C-43C2-ACDF-05338E491510}" dt="2025-10-23T09:03:48.093" v="269" actId="2890"/>
        <pc:sldMkLst>
          <pc:docMk/>
          <pc:sldMk cId="1855859208" sldId="87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A46FC-E317-5DA4-987C-7BA4414D5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4771B0D-998E-29A0-A32C-F13AD1956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D47F4C0-3FA3-1D20-D4B6-D01D18FA7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2E3CB35B-BBE1-B166-31A4-DF5B3FD2810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975153-9811-FBAE-1C2F-B9ADEBB3FBE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8AC3D3-E5CF-EABD-6065-187B27E53B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00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De Bijbel is geen patatje speciaal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nl-NL" dirty="0"/>
              <a:t>Wat is de Bijbel en hoe leer ik die lezen?</a:t>
            </a:r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2131484"/>
            <a:ext cx="3968811" cy="4296817"/>
          </a:xfrm>
        </p:spPr>
        <p:txBody>
          <a:bodyPr/>
          <a:lstStyle/>
          <a:p>
            <a:r>
              <a:rPr lang="nl-NL" dirty="0"/>
              <a:t>Bidden</a:t>
            </a:r>
          </a:p>
          <a:p>
            <a:r>
              <a:rPr lang="nl-NL" dirty="0"/>
              <a:t>Terugblik</a:t>
            </a:r>
          </a:p>
          <a:p>
            <a:r>
              <a:rPr lang="nl-NL" dirty="0"/>
              <a:t>Zingen</a:t>
            </a:r>
          </a:p>
          <a:p>
            <a:r>
              <a:rPr lang="nl-NL" dirty="0"/>
              <a:t>De Bijbel begrijpen</a:t>
            </a:r>
          </a:p>
          <a:p>
            <a:r>
              <a:rPr lang="nl-NL" dirty="0"/>
              <a:t>Oefenen</a:t>
            </a:r>
          </a:p>
          <a:p>
            <a:r>
              <a:rPr lang="nl-NL" dirty="0"/>
              <a:t>Danken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200" dirty="0"/>
              <a:t>Wat gaan we doen?</a:t>
            </a:r>
          </a:p>
        </p:txBody>
      </p:sp>
      <p:sp>
        <p:nvSpPr>
          <p:cNvPr id="5" name="AutoShape 2" descr="Generated image">
            <a:extLst>
              <a:ext uri="{FF2B5EF4-FFF2-40B4-BE49-F238E27FC236}">
                <a16:creationId xmlns:a16="http://schemas.microsoft.com/office/drawing/2014/main" id="{AAC229A7-A418-D1B4-9F3A-D1B64457F9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EE2C29A8-703B-4C49-C615-7A51C4B8FB6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6527" b="1652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sz="8800" dirty="0"/>
              <a:t>Bidden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4900" b="1" dirty="0"/>
              <a:t>De Bijbel is geen patatje speciaal maar wel voeding voor het leven</a:t>
            </a:r>
            <a:r>
              <a:rPr lang="nl-NL" dirty="0"/>
              <a:t/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r>
              <a:rPr lang="nl-NL" i="1" dirty="0"/>
              <a:t>kernzin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D034D-A137-9C32-63F8-54AF89E81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A9266B-EA19-2299-5F81-952EE8CA93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nl-NL" dirty="0"/>
              <a:t>Wat bleef bij je hangen in wat ds. Chris vertelde? 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Welke stemmen hoor je het meest in je leven?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Wanneer heb jij voor het laatst écht rust gevoeld?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47DA5D1-05A3-E31E-0C5C-5C4D5EAED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Terugblik</a:t>
            </a:r>
          </a:p>
        </p:txBody>
      </p:sp>
      <p:pic>
        <p:nvPicPr>
          <p:cNvPr id="8" name="Tijdelijke aanduiding voor afbeelding 8">
            <a:extLst>
              <a:ext uri="{FF2B5EF4-FFF2-40B4-BE49-F238E27FC236}">
                <a16:creationId xmlns:a16="http://schemas.microsoft.com/office/drawing/2014/main" id="{EB69D32B-171B-DA08-B64D-057A1F15D54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6948" b="16948"/>
          <a:stretch>
            <a:fillRect/>
          </a:stretch>
        </p:blipFill>
        <p:spPr>
          <a:xfrm>
            <a:off x="6411913" y="868363"/>
            <a:ext cx="5083175" cy="504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84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Maak een keuze uit de liederen die in het word document staan.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5400" b="1" dirty="0"/>
              <a:t>Lied</a:t>
            </a:r>
          </a:p>
        </p:txBody>
      </p:sp>
      <p:pic>
        <p:nvPicPr>
          <p:cNvPr id="5" name="Picture 2" descr="Muzieknoten hartjes sticker muursticker raamsticker">
            <a:extLst>
              <a:ext uri="{FF2B5EF4-FFF2-40B4-BE49-F238E27FC236}">
                <a16:creationId xmlns:a16="http://schemas.microsoft.com/office/drawing/2014/main" id="{6FF8A9C9-32A2-413A-1A77-BDE940A90937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" b="422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5F955-07D1-3FB3-C387-325BE196E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6B4087-CAE9-C1B4-B187-EBBDCC05C7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>
              <a:buNone/>
            </a:pPr>
            <a:r>
              <a:rPr lang="nl-NL"/>
              <a:t>De Bijbel is niet één boek maar bestaat uit 66 boeken waarin God geschiedenis schrijft in de levens van zondige mensen.</a:t>
            </a: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E7A26FD-E3D3-BEDE-758E-AB5384BAD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De Bijbel begrijpen</a:t>
            </a:r>
          </a:p>
        </p:txBody>
      </p:sp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9AC71D36-A92C-4309-34C6-96275B2A204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6980" b="698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03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45724-EE39-6A22-E7B9-39ACD678D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B86840-6C07-0320-FACC-D94329292C8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sz="2400" dirty="0"/>
              <a:t>Lees met elkaar:</a:t>
            </a:r>
          </a:p>
          <a:p>
            <a:pPr marL="0" indent="0" algn="ctr">
              <a:buNone/>
            </a:pPr>
            <a:r>
              <a:rPr lang="nl-NL" dirty="0"/>
              <a:t>Psalm 23 of Johannes </a:t>
            </a:r>
          </a:p>
          <a:p>
            <a:pPr marL="0" indent="0" algn="ctr">
              <a:buNone/>
            </a:pPr>
            <a:r>
              <a:rPr lang="nl-NL" dirty="0"/>
              <a:t>10:7 t/m 16</a:t>
            </a:r>
          </a:p>
          <a:p>
            <a:pPr marL="0" indent="0" algn="ctr">
              <a:buNone/>
            </a:pPr>
            <a:r>
              <a:rPr lang="nl-NL" dirty="0"/>
              <a:t>Pas hieraan de lees methodes toe die volgen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BBD6C0D-E187-680B-647C-150E813A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De bijbel open</a:t>
            </a:r>
          </a:p>
        </p:txBody>
      </p:sp>
      <p:pic>
        <p:nvPicPr>
          <p:cNvPr id="7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548C4A45-F79F-557E-07F3-3EE331EBAD8F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505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E25CC-9EBE-35CA-1039-763B1BEAA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6B20155-723E-C9DC-9095-1E66EDFDEA1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914401"/>
            <a:ext cx="10070733" cy="4419406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l-NL" sz="2000" dirty="0"/>
              <a:t>Zet met een pen of potlood een </a:t>
            </a:r>
            <a:r>
              <a:rPr lang="nl-NL" sz="2000" dirty="0">
                <a:highlight>
                  <a:srgbClr val="00FF00"/>
                </a:highlight>
              </a:rPr>
              <a:t>?</a:t>
            </a:r>
            <a:r>
              <a:rPr lang="nl-NL" sz="2000" dirty="0"/>
              <a:t> wanneer je een zin/opmerking/vers niet</a:t>
            </a:r>
          </a:p>
          <a:p>
            <a:pPr marL="0" indent="0">
              <a:buNone/>
            </a:pPr>
            <a:r>
              <a:rPr lang="nl-NL" sz="2000" dirty="0"/>
              <a:t>Begrijpt.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sz="2000" dirty="0"/>
              <a:t>Een </a:t>
            </a:r>
            <a:r>
              <a:rPr lang="nl-NL" sz="2000" dirty="0">
                <a:highlight>
                  <a:srgbClr val="00FF00"/>
                </a:highlight>
              </a:rPr>
              <a:t>!</a:t>
            </a:r>
            <a:r>
              <a:rPr lang="nl-NL" sz="2000" dirty="0"/>
              <a:t> als bij dat gedeelte een lichtje gaat branden (nu begrijp ik het! of: dit is een nieuw inzicht voor mij!) en een als dat gedeelte je raakt.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sz="2000" dirty="0"/>
              <a:t>Noteer dit en vertel elkaar wat je niet begrepen hebt, wat je nu juist</a:t>
            </a:r>
          </a:p>
          <a:p>
            <a:pPr marL="0" indent="0">
              <a:buNone/>
            </a:pPr>
            <a:r>
              <a:rPr lang="nl-NL" sz="2000" dirty="0"/>
              <a:t>opgevallen is ! en wat je geraakt heeft. Wat leert de bespreking?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2D455A8-6164-2DBE-A3CE-8FC482B97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126695"/>
            <a:ext cx="10070733" cy="859316"/>
          </a:xfrm>
        </p:spPr>
        <p:txBody>
          <a:bodyPr>
            <a:normAutofit/>
          </a:bodyPr>
          <a:lstStyle/>
          <a:p>
            <a:r>
              <a:rPr lang="nl-NL" sz="3600" b="1" dirty="0"/>
              <a:t>Oefenen met lezen (</a:t>
            </a:r>
            <a:r>
              <a:rPr lang="nl-NL" sz="3600" b="1" dirty="0" err="1"/>
              <a:t>zweedse</a:t>
            </a:r>
            <a:r>
              <a:rPr lang="nl-NL" sz="3600" b="1" dirty="0"/>
              <a:t> methode)</a:t>
            </a:r>
          </a:p>
        </p:txBody>
      </p:sp>
    </p:spTree>
    <p:extLst>
      <p:ext uri="{BB962C8B-B14F-4D97-AF65-F5344CB8AC3E}">
        <p14:creationId xmlns:p14="http://schemas.microsoft.com/office/powerpoint/2010/main" val="375127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936435"/>
            <a:ext cx="10070733" cy="4570592"/>
          </a:xfrm>
        </p:spPr>
        <p:txBody>
          <a:bodyPr/>
          <a:lstStyle/>
          <a:p>
            <a:pPr marL="0" indent="0">
              <a:buNone/>
            </a:pPr>
            <a:r>
              <a:rPr lang="nl-NL" sz="2000" dirty="0"/>
              <a:t>Lees de tekst en vraag je de volgende dingen af:</a:t>
            </a:r>
          </a:p>
          <a:p>
            <a:pPr marL="457200" indent="-457200">
              <a:buAutoNum type="arabicPeriod"/>
            </a:pPr>
            <a:r>
              <a:rPr lang="nl-NL" sz="2000" dirty="0"/>
              <a:t>wie doet/zegt hier wat? (noteer alle personen die iets doen/zegt)</a:t>
            </a:r>
          </a:p>
          <a:p>
            <a:pPr marL="457200" indent="-457200">
              <a:buAutoNum type="arabicPeriod"/>
            </a:pPr>
            <a:r>
              <a:rPr lang="nl-NL" sz="2000" dirty="0"/>
              <a:t>wat doet/zegt diegene? (schrijf op wat deze persoon doet/zegt)</a:t>
            </a:r>
          </a:p>
          <a:p>
            <a:pPr marL="457200" indent="-457200">
              <a:buAutoNum type="arabicPeriod"/>
            </a:pPr>
            <a:r>
              <a:rPr lang="nl-NL" sz="2000" dirty="0"/>
              <a:t>tegen wie doet/zegt diegene dat? </a:t>
            </a:r>
          </a:p>
          <a:p>
            <a:pPr marL="457200" indent="-457200">
              <a:buAutoNum type="arabicPeriod"/>
            </a:pPr>
            <a:r>
              <a:rPr lang="nl-NL" sz="2000" dirty="0"/>
              <a:t>waarom doet/zegt diegene dat?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143219"/>
            <a:ext cx="10070733" cy="793215"/>
          </a:xfrm>
        </p:spPr>
        <p:txBody>
          <a:bodyPr>
            <a:normAutofit/>
          </a:bodyPr>
          <a:lstStyle/>
          <a:p>
            <a:r>
              <a:rPr lang="nl-NL" b="1" dirty="0"/>
              <a:t>Oefenen met lezen (W-vragen)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86509-2D4A-6708-B49E-3341B629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4694C76-35DE-F31B-3FDE-4BBE9D55A10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936435"/>
            <a:ext cx="10070733" cy="4570592"/>
          </a:xfrm>
        </p:spPr>
        <p:txBody>
          <a:bodyPr/>
          <a:lstStyle/>
          <a:p>
            <a:pPr marL="0" indent="0">
              <a:buNone/>
            </a:pPr>
            <a:r>
              <a:rPr lang="nl-NL" sz="2000" dirty="0"/>
              <a:t>Lees de tekst en vraag je de volgende dingen af</a:t>
            </a:r>
          </a:p>
          <a:p>
            <a:pPr marL="0" indent="0">
              <a:buNone/>
            </a:pPr>
            <a:r>
              <a:rPr lang="nl-NL" sz="2000" dirty="0"/>
              <a:t>5. wat vind je van deze tekst? </a:t>
            </a:r>
          </a:p>
          <a:p>
            <a:pPr marL="0" indent="0">
              <a:buNone/>
            </a:pPr>
            <a:r>
              <a:rPr lang="nl-NL" sz="2000" dirty="0"/>
              <a:t>6. wat hoor je? voel je? proef je? </a:t>
            </a:r>
          </a:p>
          <a:p>
            <a:pPr marL="0" indent="0">
              <a:buNone/>
            </a:pPr>
            <a:r>
              <a:rPr lang="nl-NL" sz="2000" dirty="0"/>
              <a:t>7. vat de boodschap van de tekst samen in een paar zinnen. </a:t>
            </a:r>
          </a:p>
          <a:p>
            <a:pPr marL="0" indent="0">
              <a:buNone/>
            </a:pPr>
            <a:r>
              <a:rPr lang="nl-NL" sz="2000" dirty="0"/>
              <a:t>8. wat zegt deze tekst over Jezus? wat kan ik hiermee?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9F9D701-28F4-F234-4CD8-9E3A4C994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143219"/>
            <a:ext cx="10070733" cy="793215"/>
          </a:xfrm>
        </p:spPr>
        <p:txBody>
          <a:bodyPr>
            <a:normAutofit/>
          </a:bodyPr>
          <a:lstStyle/>
          <a:p>
            <a:r>
              <a:rPr lang="nl-NL" b="1" dirty="0"/>
              <a:t>Oefenen met lezen (W-vragen)</a:t>
            </a:r>
          </a:p>
        </p:txBody>
      </p:sp>
    </p:spTree>
    <p:extLst>
      <p:ext uri="{BB962C8B-B14F-4D97-AF65-F5344CB8AC3E}">
        <p14:creationId xmlns:p14="http://schemas.microsoft.com/office/powerpoint/2010/main" val="1774138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BF53B-5F5A-1BAF-60AA-18D7324F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F41A208-B6BD-65DC-3DD1-4AB6294CD5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713589"/>
          </a:xfrm>
        </p:spPr>
        <p:txBody>
          <a:bodyPr/>
          <a:lstStyle/>
          <a:p>
            <a:pPr lvl="0"/>
            <a:r>
              <a:rPr lang="nl-NL" dirty="0"/>
              <a:t>Wanneer je journalist zou zijn, welke vragen zou je stellen aan de personen in deze tekst?</a:t>
            </a:r>
          </a:p>
          <a:p>
            <a:pPr lvl="0"/>
            <a:r>
              <a:rPr lang="nl-NL" dirty="0"/>
              <a:t>Vat eens samen wat je in de krant zou plaatsen?</a:t>
            </a:r>
          </a:p>
          <a:p>
            <a:pPr lvl="0"/>
            <a:r>
              <a:rPr lang="nl-NL" dirty="0"/>
              <a:t>Bedenk een pakkende kop die de lading dekt.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AED62C9-962A-4C60-8DAF-5C0E5A5CC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Oefenen met lezen (De journalist)</a:t>
            </a:r>
          </a:p>
        </p:txBody>
      </p:sp>
    </p:spTree>
    <p:extLst>
      <p:ext uri="{BB962C8B-B14F-4D97-AF65-F5344CB8AC3E}">
        <p14:creationId xmlns:p14="http://schemas.microsoft.com/office/powerpoint/2010/main" val="449559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588FE-3BF6-F6F8-52EB-2C58B6ED6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88DC49F-CF6D-900F-3862-E48CE24852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713589"/>
          </a:xfrm>
        </p:spPr>
        <p:txBody>
          <a:bodyPr/>
          <a:lstStyle/>
          <a:p>
            <a:r>
              <a:rPr lang="nl-NL" sz="2000" dirty="0"/>
              <a:t>Lezen (of: verkennen/observeren): </a:t>
            </a:r>
            <a:r>
              <a:rPr lang="nl-NL" sz="2000" b="0" dirty="0"/>
              <a:t>Je stelt jezelf de vraag: Wat staat er?</a:t>
            </a:r>
          </a:p>
          <a:p>
            <a:r>
              <a:rPr lang="nl-NL" sz="2000" dirty="0"/>
              <a:t>Luisteren (of: verklaren/interpreteren): </a:t>
            </a:r>
            <a:r>
              <a:rPr lang="nl-NL" sz="2000" b="0" dirty="0"/>
              <a:t>Je stelt jezelf de vraag: Wat betekent het?</a:t>
            </a:r>
          </a:p>
          <a:p>
            <a:r>
              <a:rPr lang="nl-NL" sz="2000" dirty="0"/>
              <a:t>Leren (of: verwerken/toepassen): </a:t>
            </a:r>
            <a:r>
              <a:rPr lang="nl-NL" sz="2000" b="0" dirty="0"/>
              <a:t>Je stelt jezelf de vraag: Wat zegt dit over Jezus en hoe beïnvloedt dit mijn leven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0B7A465-C077-D662-DBA4-F921FADE3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Oefenen met lezen (Ontdekkend)</a:t>
            </a:r>
          </a:p>
        </p:txBody>
      </p:sp>
    </p:spTree>
    <p:extLst>
      <p:ext uri="{BB962C8B-B14F-4D97-AF65-F5344CB8AC3E}">
        <p14:creationId xmlns:p14="http://schemas.microsoft.com/office/powerpoint/2010/main" val="3089300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446B3-EF6B-88AE-B12B-661853B5D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5D68F-C8CE-33EF-A4EA-9DCF05E5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4900" b="1" dirty="0"/>
              <a:t>De Bijbel is geen patatje speciaal maar </a:t>
            </a:r>
            <a:r>
              <a:rPr lang="nl-NL" sz="4900" b="1"/>
              <a:t>wel voeding </a:t>
            </a:r>
            <a:r>
              <a:rPr lang="nl-NL" sz="4900" b="1" dirty="0"/>
              <a:t>voor het leven</a:t>
            </a:r>
            <a:r>
              <a:rPr lang="nl-NL" dirty="0"/>
              <a:t/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r>
              <a:rPr lang="nl-NL" i="1" dirty="0"/>
              <a:t>kernzin</a:t>
            </a:r>
          </a:p>
        </p:txBody>
      </p:sp>
    </p:spTree>
    <p:extLst>
      <p:ext uri="{BB962C8B-B14F-4D97-AF65-F5344CB8AC3E}">
        <p14:creationId xmlns:p14="http://schemas.microsoft.com/office/powerpoint/2010/main" val="579364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F8F1C-0DAD-597B-AA01-CB9A3E4CD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1AB947-4E9C-CFF8-FD9E-7E9D1998EE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>
              <a:buNone/>
            </a:pPr>
            <a:r>
              <a:rPr lang="nl-NL" sz="3200" dirty="0"/>
              <a:t>Leer groentes eten, leer eens de Bijbelboeken op een rij!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02EE4DD-2DA6-4764-8FF6-5FEA15478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Huiswerk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56FEFBA-BF00-1AE5-5DCB-49F8D9DB1099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7" b="1458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141357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EA2C8-9946-4881-E689-0CD5F04DF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B37E77-7BCC-6D33-DBCA-DE58CA5BAF6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4635056-BECC-9B8E-21DF-59B8CD0DD8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Bijbel boeken spel!</a:t>
            </a:r>
          </a:p>
        </p:txBody>
      </p:sp>
    </p:spTree>
    <p:extLst>
      <p:ext uri="{BB962C8B-B14F-4D97-AF65-F5344CB8AC3E}">
        <p14:creationId xmlns:p14="http://schemas.microsoft.com/office/powerpoint/2010/main" val="2053348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968D9-8070-4F4E-403F-46E9158C5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ACD1265-3DD2-CC1B-6F4E-11068311B7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sz="8800" dirty="0"/>
              <a:t>Danken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96F731-02E9-30E4-8A75-AB80A35B962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5859208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61</TotalTime>
  <Words>485</Words>
  <Application>Microsoft Office PowerPoint</Application>
  <PresentationFormat>Breedbeeld</PresentationFormat>
  <Paragraphs>59</Paragraphs>
  <Slides>18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18</vt:i4>
      </vt:variant>
    </vt:vector>
  </HeadingPairs>
  <TitlesOfParts>
    <vt:vector size="27" baseType="lpstr">
      <vt:lpstr>Arial</vt:lpstr>
      <vt:lpstr>Calibri</vt:lpstr>
      <vt:lpstr>Poppins</vt:lpstr>
      <vt:lpstr>Poppins </vt:lpstr>
      <vt:lpstr>Poppins Bold</vt:lpstr>
      <vt:lpstr>Rounded Mplus 1c Black</vt:lpstr>
      <vt:lpstr>Wingdings</vt:lpstr>
      <vt:lpstr>thema 45 minuten dienst</vt:lpstr>
      <vt:lpstr>Aangepast ontwerp</vt:lpstr>
      <vt:lpstr>PowerPoint-presentatie</vt:lpstr>
      <vt:lpstr>PowerPoint-presentatie</vt:lpstr>
      <vt:lpstr>Wat gaan we doen?</vt:lpstr>
      <vt:lpstr>PowerPoint-presentatie</vt:lpstr>
      <vt:lpstr>De Bijbel is geen patatje speciaal maar wel voeding voor het leven  kernzin</vt:lpstr>
      <vt:lpstr>Terugblik</vt:lpstr>
      <vt:lpstr>Lied</vt:lpstr>
      <vt:lpstr>De Bijbel begrijpen</vt:lpstr>
      <vt:lpstr>De bijbel open</vt:lpstr>
      <vt:lpstr>Oefenen met lezen (zweedse methode)</vt:lpstr>
      <vt:lpstr>Oefenen met lezen (W-vragen)</vt:lpstr>
      <vt:lpstr>Oefenen met lezen (W-vragen)</vt:lpstr>
      <vt:lpstr>Oefenen met lezen (De journalist)</vt:lpstr>
      <vt:lpstr>Oefenen met lezen (Ontdekkend)</vt:lpstr>
      <vt:lpstr>De Bijbel is geen patatje speciaal maar wel voeding voor het leven  kernzin</vt:lpstr>
      <vt:lpstr>Huiswerk</vt:lpstr>
      <vt:lpstr>PowerPoint-presentatie</vt:lpstr>
      <vt:lpstr>PowerPoint-presentatie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5</cp:revision>
  <dcterms:created xsi:type="dcterms:W3CDTF">2025-07-22T12:22:42Z</dcterms:created>
  <dcterms:modified xsi:type="dcterms:W3CDTF">2025-11-06T14:27:19Z</dcterms:modified>
</cp:coreProperties>
</file>