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914" r:id="rId1"/>
    <p:sldMasterId id="2147483924" r:id="rId2"/>
  </p:sldMasterIdLst>
  <p:notesMasterIdLst>
    <p:notesMasterId r:id="rId20"/>
  </p:notesMasterIdLst>
  <p:handoutMasterIdLst>
    <p:handoutMasterId r:id="rId21"/>
  </p:handoutMasterIdLst>
  <p:sldIdLst>
    <p:sldId id="856" r:id="rId3"/>
    <p:sldId id="880" r:id="rId4"/>
    <p:sldId id="853" r:id="rId5"/>
    <p:sldId id="881" r:id="rId6"/>
    <p:sldId id="864" r:id="rId7"/>
    <p:sldId id="857" r:id="rId8"/>
    <p:sldId id="867" r:id="rId9"/>
    <p:sldId id="868" r:id="rId10"/>
    <p:sldId id="861" r:id="rId11"/>
    <p:sldId id="882" r:id="rId12"/>
    <p:sldId id="869" r:id="rId13"/>
    <p:sldId id="870" r:id="rId14"/>
    <p:sldId id="859" r:id="rId15"/>
    <p:sldId id="876" r:id="rId16"/>
    <p:sldId id="877" r:id="rId17"/>
    <p:sldId id="879" r:id="rId18"/>
    <p:sldId id="871"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 src" initials="s" lastIdx="1" clrIdx="0">
    <p:extLst>
      <p:ext uri="{19B8F6BF-5375-455C-9EA6-DF929625EA0E}">
        <p15:presenceInfo xmlns:p15="http://schemas.microsoft.com/office/powerpoint/2012/main" userId=" src" providerId="None"/>
      </p:ext>
    </p:extLst>
  </p:cmAuthor>
  <p:cmAuthor id="2" name="Shopon Ahmed" initials="SA" lastIdx="1" clrIdx="1">
    <p:extLst>
      <p:ext uri="{19B8F6BF-5375-455C-9EA6-DF929625EA0E}">
        <p15:presenceInfo xmlns:p15="http://schemas.microsoft.com/office/powerpoint/2012/main" userId="Shopon Ahme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D91FD"/>
    <a:srgbClr val="4E42EA"/>
    <a:srgbClr val="FF4E00"/>
    <a:srgbClr val="C6B7A4"/>
    <a:srgbClr val="FDFAF5"/>
    <a:srgbClr val="F3EBDE"/>
    <a:srgbClr val="B8C6C6"/>
    <a:srgbClr val="A7A57F"/>
    <a:srgbClr val="292A25"/>
    <a:srgbClr val="463B2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74CD03A-9E1A-42AC-9D2A-44701A7D7155}" v="82" dt="2025-11-10T13:19:49.36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7" autoAdjust="0"/>
    <p:restoredTop sz="96374" autoAdjust="0"/>
  </p:normalViewPr>
  <p:slideViewPr>
    <p:cSldViewPr snapToGrid="0" snapToObjects="1">
      <p:cViewPr varScale="1">
        <p:scale>
          <a:sx n="88" d="100"/>
          <a:sy n="88" d="100"/>
        </p:scale>
        <p:origin x="494" y="62"/>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snapToGrid="0" snapToObjects="1" showGuides="1">
      <p:cViewPr varScale="1">
        <p:scale>
          <a:sx n="118" d="100"/>
          <a:sy n="118" d="100"/>
        </p:scale>
        <p:origin x="7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commentAuthors" Target="commentAuthors.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nemma K" userId="627bf1e3f9096c92" providerId="LiveId" clId="{657F293A-746C-43C2-ACDF-05338E491510}"/>
    <pc:docChg chg="custSel addSld delSld modSld sldOrd">
      <pc:chgData name="janenemma K" userId="627bf1e3f9096c92" providerId="LiveId" clId="{657F293A-746C-43C2-ACDF-05338E491510}" dt="2025-11-10T13:20:41.839" v="1005" actId="255"/>
      <pc:docMkLst>
        <pc:docMk/>
      </pc:docMkLst>
      <pc:sldChg chg="modSp mod">
        <pc:chgData name="janenemma K" userId="627bf1e3f9096c92" providerId="LiveId" clId="{657F293A-746C-43C2-ACDF-05338E491510}" dt="2025-11-10T12:00:20.100" v="14" actId="20577"/>
        <pc:sldMkLst>
          <pc:docMk/>
          <pc:sldMk cId="1333420968" sldId="853"/>
        </pc:sldMkLst>
        <pc:spChg chg="mod">
          <ac:chgData name="janenemma K" userId="627bf1e3f9096c92" providerId="LiveId" clId="{657F293A-746C-43C2-ACDF-05338E491510}" dt="2025-11-10T12:00:20.100" v="14" actId="20577"/>
          <ac:spMkLst>
            <pc:docMk/>
            <pc:sldMk cId="1333420968" sldId="853"/>
            <ac:spMk id="2" creationId="{691669E8-895E-3903-EC8E-63CF00799CBB}"/>
          </ac:spMkLst>
        </pc:spChg>
      </pc:sldChg>
      <pc:sldChg chg="modSp mod ord">
        <pc:chgData name="janenemma K" userId="627bf1e3f9096c92" providerId="LiveId" clId="{657F293A-746C-43C2-ACDF-05338E491510}" dt="2025-11-10T13:15:16.259" v="969" actId="20577"/>
        <pc:sldMkLst>
          <pc:docMk/>
          <pc:sldMk cId="3945047810" sldId="857"/>
        </pc:sldMkLst>
        <pc:spChg chg="mod">
          <ac:chgData name="janenemma K" userId="627bf1e3f9096c92" providerId="LiveId" clId="{657F293A-746C-43C2-ACDF-05338E491510}" dt="2025-11-10T13:15:16.259" v="969" actId="20577"/>
          <ac:spMkLst>
            <pc:docMk/>
            <pc:sldMk cId="3945047810" sldId="857"/>
            <ac:spMk id="2" creationId="{BB8675C6-4284-19E6-3576-9342C29D464B}"/>
          </ac:spMkLst>
        </pc:spChg>
        <pc:spChg chg="mod">
          <ac:chgData name="janenemma K" userId="627bf1e3f9096c92" providerId="LiveId" clId="{657F293A-746C-43C2-ACDF-05338E491510}" dt="2025-11-10T12:11:01.491" v="210" actId="14100"/>
          <ac:spMkLst>
            <pc:docMk/>
            <pc:sldMk cId="3945047810" sldId="857"/>
            <ac:spMk id="3" creationId="{28904478-1F77-C23A-3C19-D68D69CCE624}"/>
          </ac:spMkLst>
        </pc:spChg>
      </pc:sldChg>
      <pc:sldChg chg="modSp mod modAnim">
        <pc:chgData name="janenemma K" userId="627bf1e3f9096c92" providerId="LiveId" clId="{657F293A-746C-43C2-ACDF-05338E491510}" dt="2025-11-10T12:56:54.278" v="615" actId="14100"/>
        <pc:sldMkLst>
          <pc:docMk/>
          <pc:sldMk cId="3419130200" sldId="859"/>
        </pc:sldMkLst>
        <pc:spChg chg="mod">
          <ac:chgData name="janenemma K" userId="627bf1e3f9096c92" providerId="LiveId" clId="{657F293A-746C-43C2-ACDF-05338E491510}" dt="2025-11-10T12:56:54.278" v="615" actId="14100"/>
          <ac:spMkLst>
            <pc:docMk/>
            <pc:sldMk cId="3419130200" sldId="859"/>
            <ac:spMk id="2" creationId="{489A0B3B-1BA9-04B0-16E0-DB51597145C4}"/>
          </ac:spMkLst>
        </pc:spChg>
        <pc:spChg chg="mod">
          <ac:chgData name="janenemma K" userId="627bf1e3f9096c92" providerId="LiveId" clId="{657F293A-746C-43C2-ACDF-05338E491510}" dt="2025-11-10T12:55:56.437" v="587" actId="122"/>
          <ac:spMkLst>
            <pc:docMk/>
            <pc:sldMk cId="3419130200" sldId="859"/>
            <ac:spMk id="3" creationId="{07BE79B0-CA41-659E-F351-0821AC749DFF}"/>
          </ac:spMkLst>
        </pc:spChg>
      </pc:sldChg>
      <pc:sldChg chg="addSp delSp modSp mod ord">
        <pc:chgData name="janenemma K" userId="627bf1e3f9096c92" providerId="LiveId" clId="{657F293A-746C-43C2-ACDF-05338E491510}" dt="2025-11-10T12:40:59.117" v="327" actId="20577"/>
        <pc:sldMkLst>
          <pc:docMk/>
          <pc:sldMk cId="3260090122" sldId="861"/>
        </pc:sldMkLst>
        <pc:spChg chg="del">
          <ac:chgData name="janenemma K" userId="627bf1e3f9096c92" providerId="LiveId" clId="{657F293A-746C-43C2-ACDF-05338E491510}" dt="2025-11-10T12:39:58.605" v="281"/>
          <ac:spMkLst>
            <pc:docMk/>
            <pc:sldMk cId="3260090122" sldId="861"/>
            <ac:spMk id="2" creationId="{5CCEC1FF-7C34-6AF1-B10B-480E1643728D}"/>
          </ac:spMkLst>
        </pc:spChg>
        <pc:spChg chg="mod">
          <ac:chgData name="janenemma K" userId="627bf1e3f9096c92" providerId="LiveId" clId="{657F293A-746C-43C2-ACDF-05338E491510}" dt="2025-11-10T12:40:59.117" v="327" actId="20577"/>
          <ac:spMkLst>
            <pc:docMk/>
            <pc:sldMk cId="3260090122" sldId="861"/>
            <ac:spMk id="3" creationId="{73A7A74A-D0B7-F0EE-072A-B565B57AC181}"/>
          </ac:spMkLst>
        </pc:spChg>
        <pc:spChg chg="mod">
          <ac:chgData name="janenemma K" userId="627bf1e3f9096c92" providerId="LiveId" clId="{657F293A-746C-43C2-ACDF-05338E491510}" dt="2025-11-10T12:40:08.927" v="298" actId="20577"/>
          <ac:spMkLst>
            <pc:docMk/>
            <pc:sldMk cId="3260090122" sldId="861"/>
            <ac:spMk id="4" creationId="{0880AF29-78BA-BBB4-8CB0-35363D180969}"/>
          </ac:spMkLst>
        </pc:spChg>
        <pc:picChg chg="add mod">
          <ac:chgData name="janenemma K" userId="627bf1e3f9096c92" providerId="LiveId" clId="{657F293A-746C-43C2-ACDF-05338E491510}" dt="2025-11-10T12:39:58.605" v="281"/>
          <ac:picMkLst>
            <pc:docMk/>
            <pc:sldMk cId="3260090122" sldId="861"/>
            <ac:picMk id="5" creationId="{8CA196B7-5833-E730-CB35-0BA8943695A2}"/>
          </ac:picMkLst>
        </pc:picChg>
      </pc:sldChg>
      <pc:sldChg chg="addSp delSp modSp mod ord">
        <pc:chgData name="janenemma K" userId="627bf1e3f9096c92" providerId="LiveId" clId="{657F293A-746C-43C2-ACDF-05338E491510}" dt="2025-11-10T12:10:02.199" v="179"/>
        <pc:sldMkLst>
          <pc:docMk/>
          <pc:sldMk cId="3885739814" sldId="864"/>
        </pc:sldMkLst>
        <pc:spChg chg="del">
          <ac:chgData name="janenemma K" userId="627bf1e3f9096c92" providerId="LiveId" clId="{657F293A-746C-43C2-ACDF-05338E491510}" dt="2025-11-10T12:06:15.246" v="98"/>
          <ac:spMkLst>
            <pc:docMk/>
            <pc:sldMk cId="3885739814" sldId="864"/>
            <ac:spMk id="2" creationId="{3810F395-616D-088F-679C-5DFEBC2DA764}"/>
          </ac:spMkLst>
        </pc:spChg>
        <pc:spChg chg="del">
          <ac:chgData name="janenemma K" userId="627bf1e3f9096c92" providerId="LiveId" clId="{657F293A-746C-43C2-ACDF-05338E491510}" dt="2025-11-10T12:05:53.803" v="88"/>
          <ac:spMkLst>
            <pc:docMk/>
            <pc:sldMk cId="3885739814" sldId="864"/>
            <ac:spMk id="3" creationId="{98F8902D-D0A6-F81E-3946-F990D1AF59B0}"/>
          </ac:spMkLst>
        </pc:spChg>
        <pc:spChg chg="mod">
          <ac:chgData name="janenemma K" userId="627bf1e3f9096c92" providerId="LiveId" clId="{657F293A-746C-43C2-ACDF-05338E491510}" dt="2025-11-10T12:07:40.700" v="115" actId="20577"/>
          <ac:spMkLst>
            <pc:docMk/>
            <pc:sldMk cId="3885739814" sldId="864"/>
            <ac:spMk id="4" creationId="{44683731-4E59-DA62-707A-680266458C2B}"/>
          </ac:spMkLst>
        </pc:spChg>
        <pc:spChg chg="add mod">
          <ac:chgData name="janenemma K" userId="627bf1e3f9096c92" providerId="LiveId" clId="{657F293A-746C-43C2-ACDF-05338E491510}" dt="2025-11-10T12:08:28.822" v="178" actId="20577"/>
          <ac:spMkLst>
            <pc:docMk/>
            <pc:sldMk cId="3885739814" sldId="864"/>
            <ac:spMk id="7" creationId="{4BC828EC-EA78-9E9A-BC22-84C7558B0259}"/>
          </ac:spMkLst>
        </pc:spChg>
        <pc:spChg chg="add del mod">
          <ac:chgData name="janenemma K" userId="627bf1e3f9096c92" providerId="LiveId" clId="{657F293A-746C-43C2-ACDF-05338E491510}" dt="2025-11-10T12:10:02.199" v="179"/>
          <ac:spMkLst>
            <pc:docMk/>
            <pc:sldMk cId="3885739814" sldId="864"/>
            <ac:spMk id="10" creationId="{4EAE9CE1-818F-8BA0-90F6-F3ABB1D8FB52}"/>
          </ac:spMkLst>
        </pc:spChg>
        <pc:picChg chg="add del mod">
          <ac:chgData name="janenemma K" userId="627bf1e3f9096c92" providerId="LiveId" clId="{657F293A-746C-43C2-ACDF-05338E491510}" dt="2025-11-10T12:06:09.076" v="97" actId="478"/>
          <ac:picMkLst>
            <pc:docMk/>
            <pc:sldMk cId="3885739814" sldId="864"/>
            <ac:picMk id="5" creationId="{989DAD5A-5236-D3AD-1D73-5BDB63D6D3ED}"/>
          </ac:picMkLst>
        </pc:picChg>
        <pc:picChg chg="add del mod">
          <ac:chgData name="janenemma K" userId="627bf1e3f9096c92" providerId="LiveId" clId="{657F293A-746C-43C2-ACDF-05338E491510}" dt="2025-11-10T12:06:30.434" v="99" actId="478"/>
          <ac:picMkLst>
            <pc:docMk/>
            <pc:sldMk cId="3885739814" sldId="864"/>
            <ac:picMk id="8" creationId="{7FD3EB8F-1695-688B-225E-9704DB912C02}"/>
          </ac:picMkLst>
        </pc:picChg>
        <pc:picChg chg="add mod">
          <ac:chgData name="janenemma K" userId="627bf1e3f9096c92" providerId="LiveId" clId="{657F293A-746C-43C2-ACDF-05338E491510}" dt="2025-11-10T12:10:02.199" v="179"/>
          <ac:picMkLst>
            <pc:docMk/>
            <pc:sldMk cId="3885739814" sldId="864"/>
            <ac:picMk id="2050" creationId="{66B5D1EE-7FF2-42E1-4DA2-F85CC6D2A776}"/>
          </ac:picMkLst>
        </pc:picChg>
      </pc:sldChg>
      <pc:sldChg chg="addSp delSp modSp del mod ord">
        <pc:chgData name="janenemma K" userId="627bf1e3f9096c92" providerId="LiveId" clId="{657F293A-746C-43C2-ACDF-05338E491510}" dt="2025-11-10T13:12:28.742" v="891" actId="2696"/>
        <pc:sldMkLst>
          <pc:docMk/>
          <pc:sldMk cId="660052724" sldId="865"/>
        </pc:sldMkLst>
        <pc:spChg chg="del mod">
          <ac:chgData name="janenemma K" userId="627bf1e3f9096c92" providerId="LiveId" clId="{657F293A-746C-43C2-ACDF-05338E491510}" dt="2025-11-10T12:01:05.405" v="27"/>
          <ac:spMkLst>
            <pc:docMk/>
            <pc:sldMk cId="660052724" sldId="865"/>
            <ac:spMk id="3" creationId="{1D6BEA7D-63D1-D5CA-B6E6-4FEFC09B1C5E}"/>
          </ac:spMkLst>
        </pc:spChg>
        <pc:spChg chg="add mod">
          <ac:chgData name="janenemma K" userId="627bf1e3f9096c92" providerId="LiveId" clId="{657F293A-746C-43C2-ACDF-05338E491510}" dt="2025-11-10T13:04:01.822" v="868" actId="20577"/>
          <ac:spMkLst>
            <pc:docMk/>
            <pc:sldMk cId="660052724" sldId="865"/>
            <ac:spMk id="6" creationId="{835E99A8-F5D0-FFD8-04E5-7EFA7C30F48F}"/>
          </ac:spMkLst>
        </pc:spChg>
        <pc:graphicFrameChg chg="add del mod modGraphic">
          <ac:chgData name="janenemma K" userId="627bf1e3f9096c92" providerId="LiveId" clId="{657F293A-746C-43C2-ACDF-05338E491510}" dt="2025-11-10T12:01:27.316" v="31" actId="478"/>
          <ac:graphicFrameMkLst>
            <pc:docMk/>
            <pc:sldMk cId="660052724" sldId="865"/>
            <ac:graphicFrameMk id="4" creationId="{3E9712F6-63F5-9EDD-5584-CA2AC5354344}"/>
          </ac:graphicFrameMkLst>
        </pc:graphicFrameChg>
        <pc:graphicFrameChg chg="add del mod">
          <ac:chgData name="janenemma K" userId="627bf1e3f9096c92" providerId="LiveId" clId="{657F293A-746C-43C2-ACDF-05338E491510}" dt="2025-11-10T12:02:15.272" v="45" actId="478"/>
          <ac:graphicFrameMkLst>
            <pc:docMk/>
            <pc:sldMk cId="660052724" sldId="865"/>
            <ac:graphicFrameMk id="7" creationId="{4AACBD9D-D493-2E9B-5C02-65EEBC51BAE1}"/>
          </ac:graphicFrameMkLst>
        </pc:graphicFrameChg>
        <pc:graphicFrameChg chg="add del mod">
          <ac:chgData name="janenemma K" userId="627bf1e3f9096c92" providerId="LiveId" clId="{657F293A-746C-43C2-ACDF-05338E491510}" dt="2025-11-10T12:02:22.073" v="48" actId="478"/>
          <ac:graphicFrameMkLst>
            <pc:docMk/>
            <pc:sldMk cId="660052724" sldId="865"/>
            <ac:graphicFrameMk id="8" creationId="{60B99B89-088F-3BBE-00B2-83390AE403BD}"/>
          </ac:graphicFrameMkLst>
        </pc:graphicFrameChg>
        <pc:graphicFrameChg chg="add del mod">
          <ac:chgData name="janenemma K" userId="627bf1e3f9096c92" providerId="LiveId" clId="{657F293A-746C-43C2-ACDF-05338E491510}" dt="2025-11-10T12:02:38.397" v="50" actId="478"/>
          <ac:graphicFrameMkLst>
            <pc:docMk/>
            <pc:sldMk cId="660052724" sldId="865"/>
            <ac:graphicFrameMk id="9" creationId="{E4985C14-4A62-B218-B3DA-9259A853DC31}"/>
          </ac:graphicFrameMkLst>
        </pc:graphicFrameChg>
        <pc:graphicFrameChg chg="add del mod">
          <ac:chgData name="janenemma K" userId="627bf1e3f9096c92" providerId="LiveId" clId="{657F293A-746C-43C2-ACDF-05338E491510}" dt="2025-11-10T12:02:47.353" v="56" actId="478"/>
          <ac:graphicFrameMkLst>
            <pc:docMk/>
            <pc:sldMk cId="660052724" sldId="865"/>
            <ac:graphicFrameMk id="10" creationId="{0CAD0832-677C-6F5B-442A-E3A4D441B321}"/>
          </ac:graphicFrameMkLst>
        </pc:graphicFrameChg>
      </pc:sldChg>
      <pc:sldChg chg="modSp add del mod">
        <pc:chgData name="janenemma K" userId="627bf1e3f9096c92" providerId="LiveId" clId="{657F293A-746C-43C2-ACDF-05338E491510}" dt="2025-11-10T13:12:35.453" v="892" actId="2696"/>
        <pc:sldMkLst>
          <pc:docMk/>
          <pc:sldMk cId="2500238927" sldId="866"/>
        </pc:sldMkLst>
        <pc:spChg chg="mod">
          <ac:chgData name="janenemma K" userId="627bf1e3f9096c92" providerId="LiveId" clId="{657F293A-746C-43C2-ACDF-05338E491510}" dt="2025-11-10T13:04:28.582" v="879" actId="14100"/>
          <ac:spMkLst>
            <pc:docMk/>
            <pc:sldMk cId="2500238927" sldId="866"/>
            <ac:spMk id="6" creationId="{AD5A4B55-DC82-0F14-5582-D6A140740FEE}"/>
          </ac:spMkLst>
        </pc:spChg>
      </pc:sldChg>
      <pc:sldChg chg="modSp add mod modAnim">
        <pc:chgData name="janenemma K" userId="627bf1e3f9096c92" providerId="LiveId" clId="{657F293A-746C-43C2-ACDF-05338E491510}" dt="2025-11-10T12:16:03.811" v="275"/>
        <pc:sldMkLst>
          <pc:docMk/>
          <pc:sldMk cId="3005562923" sldId="867"/>
        </pc:sldMkLst>
        <pc:spChg chg="mod">
          <ac:chgData name="janenemma K" userId="627bf1e3f9096c92" providerId="LiveId" clId="{657F293A-746C-43C2-ACDF-05338E491510}" dt="2025-11-10T12:13:50" v="253" actId="14100"/>
          <ac:spMkLst>
            <pc:docMk/>
            <pc:sldMk cId="3005562923" sldId="867"/>
            <ac:spMk id="2" creationId="{7E03DDBE-648B-C899-B847-B3FA6EF848A5}"/>
          </ac:spMkLst>
        </pc:spChg>
        <pc:spChg chg="mod">
          <ac:chgData name="janenemma K" userId="627bf1e3f9096c92" providerId="LiveId" clId="{657F293A-746C-43C2-ACDF-05338E491510}" dt="2025-11-10T12:14:12.577" v="267" actId="20577"/>
          <ac:spMkLst>
            <pc:docMk/>
            <pc:sldMk cId="3005562923" sldId="867"/>
            <ac:spMk id="3" creationId="{A0E0AE3D-2A97-B888-9684-C96E0BFE8CFF}"/>
          </ac:spMkLst>
        </pc:spChg>
      </pc:sldChg>
      <pc:sldChg chg="modSp add mod modAnim">
        <pc:chgData name="janenemma K" userId="627bf1e3f9096c92" providerId="LiveId" clId="{657F293A-746C-43C2-ACDF-05338E491510}" dt="2025-11-10T12:16:46.946" v="278"/>
        <pc:sldMkLst>
          <pc:docMk/>
          <pc:sldMk cId="3952970499" sldId="868"/>
        </pc:sldMkLst>
        <pc:spChg chg="mod">
          <ac:chgData name="janenemma K" userId="627bf1e3f9096c92" providerId="LiveId" clId="{657F293A-746C-43C2-ACDF-05338E491510}" dt="2025-11-10T12:13:26.655" v="247" actId="14100"/>
          <ac:spMkLst>
            <pc:docMk/>
            <pc:sldMk cId="3952970499" sldId="868"/>
            <ac:spMk id="2" creationId="{E9BD4343-FA0F-E198-8568-55E4202B6D8C}"/>
          </ac:spMkLst>
        </pc:spChg>
        <pc:spChg chg="mod">
          <ac:chgData name="janenemma K" userId="627bf1e3f9096c92" providerId="LiveId" clId="{657F293A-746C-43C2-ACDF-05338E491510}" dt="2025-11-10T12:13:33.014" v="249" actId="14100"/>
          <ac:spMkLst>
            <pc:docMk/>
            <pc:sldMk cId="3952970499" sldId="868"/>
            <ac:spMk id="3" creationId="{80301243-2F0C-AB3D-2280-D02DB4581983}"/>
          </ac:spMkLst>
        </pc:spChg>
      </pc:sldChg>
      <pc:sldChg chg="addSp delSp modSp add mod ord">
        <pc:chgData name="janenemma K" userId="627bf1e3f9096c92" providerId="LiveId" clId="{657F293A-746C-43C2-ACDF-05338E491510}" dt="2025-11-10T12:48:05.758" v="370" actId="122"/>
        <pc:sldMkLst>
          <pc:docMk/>
          <pc:sldMk cId="932807580" sldId="869"/>
        </pc:sldMkLst>
        <pc:spChg chg="add del mod">
          <ac:chgData name="janenemma K" userId="627bf1e3f9096c92" providerId="LiveId" clId="{657F293A-746C-43C2-ACDF-05338E491510}" dt="2025-11-10T12:47:41.215" v="352"/>
          <ac:spMkLst>
            <pc:docMk/>
            <pc:sldMk cId="932807580" sldId="869"/>
            <ac:spMk id="2" creationId="{3835C542-313A-A027-DD71-520545537B79}"/>
          </ac:spMkLst>
        </pc:spChg>
        <pc:spChg chg="mod">
          <ac:chgData name="janenemma K" userId="627bf1e3f9096c92" providerId="LiveId" clId="{657F293A-746C-43C2-ACDF-05338E491510}" dt="2025-11-10T12:48:05.758" v="370" actId="122"/>
          <ac:spMkLst>
            <pc:docMk/>
            <pc:sldMk cId="932807580" sldId="869"/>
            <ac:spMk id="4" creationId="{B6BE8EFC-6B0D-6FD1-34F3-6500BCF00676}"/>
          </ac:spMkLst>
        </pc:spChg>
        <pc:spChg chg="mod">
          <ac:chgData name="janenemma K" userId="627bf1e3f9096c92" providerId="LiveId" clId="{657F293A-746C-43C2-ACDF-05338E491510}" dt="2025-11-10T12:42:52.100" v="351" actId="20577"/>
          <ac:spMkLst>
            <pc:docMk/>
            <pc:sldMk cId="932807580" sldId="869"/>
            <ac:spMk id="7" creationId="{3463D8AB-6FBE-689E-1222-0445C6CF2C7B}"/>
          </ac:spMkLst>
        </pc:spChg>
        <pc:picChg chg="del">
          <ac:chgData name="janenemma K" userId="627bf1e3f9096c92" providerId="LiveId" clId="{657F293A-746C-43C2-ACDF-05338E491510}" dt="2025-11-10T12:42:13.083" v="331" actId="478"/>
          <ac:picMkLst>
            <pc:docMk/>
            <pc:sldMk cId="932807580" sldId="869"/>
            <ac:picMk id="2050" creationId="{67E173A8-43BC-87D6-C435-8E816D3E887D}"/>
          </ac:picMkLst>
        </pc:picChg>
        <pc:picChg chg="add mod">
          <ac:chgData name="janenemma K" userId="627bf1e3f9096c92" providerId="LiveId" clId="{657F293A-746C-43C2-ACDF-05338E491510}" dt="2025-11-10T12:47:41.215" v="352"/>
          <ac:picMkLst>
            <pc:docMk/>
            <pc:sldMk cId="932807580" sldId="869"/>
            <ac:picMk id="3074" creationId="{6D085050-08A5-A828-901E-8EB6D2E5374C}"/>
          </ac:picMkLst>
        </pc:picChg>
      </pc:sldChg>
      <pc:sldChg chg="modSp add mod ord modAnim">
        <pc:chgData name="janenemma K" userId="627bf1e3f9096c92" providerId="LiveId" clId="{657F293A-746C-43C2-ACDF-05338E491510}" dt="2025-11-10T13:05:35.898" v="885" actId="20577"/>
        <pc:sldMkLst>
          <pc:docMk/>
          <pc:sldMk cId="2570082652" sldId="870"/>
        </pc:sldMkLst>
        <pc:spChg chg="mod">
          <ac:chgData name="janenemma K" userId="627bf1e3f9096c92" providerId="LiveId" clId="{657F293A-746C-43C2-ACDF-05338E491510}" dt="2025-11-10T13:05:35.898" v="885" actId="20577"/>
          <ac:spMkLst>
            <pc:docMk/>
            <pc:sldMk cId="2570082652" sldId="870"/>
            <ac:spMk id="2" creationId="{29F7C59D-69E1-B247-F3C4-E0AD2225909B}"/>
          </ac:spMkLst>
        </pc:spChg>
        <pc:spChg chg="mod">
          <ac:chgData name="janenemma K" userId="627bf1e3f9096c92" providerId="LiveId" clId="{657F293A-746C-43C2-ACDF-05338E491510}" dt="2025-11-10T12:53:18.399" v="403" actId="20577"/>
          <ac:spMkLst>
            <pc:docMk/>
            <pc:sldMk cId="2570082652" sldId="870"/>
            <ac:spMk id="3" creationId="{ECE4B905-5580-D0D9-6ECF-0F6E951C3F86}"/>
          </ac:spMkLst>
        </pc:spChg>
      </pc:sldChg>
      <pc:sldChg chg="modSp add mod ord">
        <pc:chgData name="janenemma K" userId="627bf1e3f9096c92" providerId="LiveId" clId="{657F293A-746C-43C2-ACDF-05338E491510}" dt="2025-11-10T12:58:24.285" v="693" actId="20577"/>
        <pc:sldMkLst>
          <pc:docMk/>
          <pc:sldMk cId="1331533314" sldId="871"/>
        </pc:sldMkLst>
        <pc:spChg chg="mod">
          <ac:chgData name="janenemma K" userId="627bf1e3f9096c92" providerId="LiveId" clId="{657F293A-746C-43C2-ACDF-05338E491510}" dt="2025-11-10T12:58:24.285" v="693" actId="20577"/>
          <ac:spMkLst>
            <pc:docMk/>
            <pc:sldMk cId="1331533314" sldId="871"/>
            <ac:spMk id="2" creationId="{666AA3E2-F8C8-ED4C-D6C1-C26D1A49404F}"/>
          </ac:spMkLst>
        </pc:spChg>
      </pc:sldChg>
      <pc:sldChg chg="addSp delSp modSp add del mod ord">
        <pc:chgData name="janenemma K" userId="627bf1e3f9096c92" providerId="LiveId" clId="{657F293A-746C-43C2-ACDF-05338E491510}" dt="2025-11-10T13:18:45.603" v="980" actId="2696"/>
        <pc:sldMkLst>
          <pc:docMk/>
          <pc:sldMk cId="963164142" sldId="872"/>
        </pc:sldMkLst>
        <pc:spChg chg="del">
          <ac:chgData name="janenemma K" userId="627bf1e3f9096c92" providerId="LiveId" clId="{657F293A-746C-43C2-ACDF-05338E491510}" dt="2025-11-10T13:18:28.812" v="977" actId="478"/>
          <ac:spMkLst>
            <pc:docMk/>
            <pc:sldMk cId="963164142" sldId="872"/>
            <ac:spMk id="2" creationId="{F474EE99-F2E7-87B6-3A10-84A713F68055}"/>
          </ac:spMkLst>
        </pc:spChg>
        <pc:spChg chg="add mod">
          <ac:chgData name="janenemma K" userId="627bf1e3f9096c92" providerId="LiveId" clId="{657F293A-746C-43C2-ACDF-05338E491510}" dt="2025-11-10T13:18:28.812" v="977" actId="478"/>
          <ac:spMkLst>
            <pc:docMk/>
            <pc:sldMk cId="963164142" sldId="872"/>
            <ac:spMk id="4" creationId="{D7737A65-F52E-B9E4-FE7E-E24B1F1617B8}"/>
          </ac:spMkLst>
        </pc:spChg>
        <pc:spChg chg="mod">
          <ac:chgData name="janenemma K" userId="627bf1e3f9096c92" providerId="LiveId" clId="{657F293A-746C-43C2-ACDF-05338E491510}" dt="2025-11-10T13:18:40.084" v="979" actId="20577"/>
          <ac:spMkLst>
            <pc:docMk/>
            <pc:sldMk cId="963164142" sldId="872"/>
            <ac:spMk id="6" creationId="{E43E40EF-63A2-3C42-3917-5ED40948AE74}"/>
          </ac:spMkLst>
        </pc:spChg>
      </pc:sldChg>
      <pc:sldChg chg="modSp add mod">
        <pc:chgData name="janenemma K" userId="627bf1e3f9096c92" providerId="LiveId" clId="{657F293A-746C-43C2-ACDF-05338E491510}" dt="2025-11-10T13:19:21.285" v="998" actId="20577"/>
        <pc:sldMkLst>
          <pc:docMk/>
          <pc:sldMk cId="1215971313" sldId="876"/>
        </pc:sldMkLst>
        <pc:spChg chg="mod">
          <ac:chgData name="janenemma K" userId="627bf1e3f9096c92" providerId="LiveId" clId="{657F293A-746C-43C2-ACDF-05338E491510}" dt="2025-11-10T13:18:53.640" v="986" actId="5793"/>
          <ac:spMkLst>
            <pc:docMk/>
            <pc:sldMk cId="1215971313" sldId="876"/>
            <ac:spMk id="5" creationId="{AC6F3A42-5DDE-A04F-5D78-44ACDCE589FB}"/>
          </ac:spMkLst>
        </pc:spChg>
        <pc:spChg chg="mod">
          <ac:chgData name="janenemma K" userId="627bf1e3f9096c92" providerId="LiveId" clId="{657F293A-746C-43C2-ACDF-05338E491510}" dt="2025-11-10T13:19:21.285" v="998" actId="20577"/>
          <ac:spMkLst>
            <pc:docMk/>
            <pc:sldMk cId="1215971313" sldId="876"/>
            <ac:spMk id="6" creationId="{C6A00E46-74E7-A848-BC41-4C0C9B4AD94C}"/>
          </ac:spMkLst>
        </pc:spChg>
      </pc:sldChg>
      <pc:sldChg chg="modSp add mod">
        <pc:chgData name="janenemma K" userId="627bf1e3f9096c92" providerId="LiveId" clId="{657F293A-746C-43C2-ACDF-05338E491510}" dt="2025-11-10T13:20:07.040" v="1004" actId="20577"/>
        <pc:sldMkLst>
          <pc:docMk/>
          <pc:sldMk cId="2902789602" sldId="877"/>
        </pc:sldMkLst>
        <pc:spChg chg="mod">
          <ac:chgData name="janenemma K" userId="627bf1e3f9096c92" providerId="LiveId" clId="{657F293A-746C-43C2-ACDF-05338E491510}" dt="2025-11-10T13:20:07.040" v="1004" actId="20577"/>
          <ac:spMkLst>
            <pc:docMk/>
            <pc:sldMk cId="2902789602" sldId="877"/>
            <ac:spMk id="2" creationId="{BD386E54-839F-834D-0EAA-B68EE2A6A21D}"/>
          </ac:spMkLst>
        </pc:spChg>
      </pc:sldChg>
      <pc:sldChg chg="add ord">
        <pc:chgData name="janenemma K" userId="627bf1e3f9096c92" providerId="LiveId" clId="{657F293A-746C-43C2-ACDF-05338E491510}" dt="2025-11-10T13:11:07.147" v="888"/>
        <pc:sldMkLst>
          <pc:docMk/>
          <pc:sldMk cId="2848872795" sldId="879"/>
        </pc:sldMkLst>
      </pc:sldChg>
      <pc:sldChg chg="modSp add mod">
        <pc:chgData name="janenemma K" userId="627bf1e3f9096c92" providerId="LiveId" clId="{657F293A-746C-43C2-ACDF-05338E491510}" dt="2025-11-10T13:20:41.839" v="1005" actId="255"/>
        <pc:sldMkLst>
          <pc:docMk/>
          <pc:sldMk cId="886673114" sldId="880"/>
        </pc:sldMkLst>
        <pc:spChg chg="mod">
          <ac:chgData name="janenemma K" userId="627bf1e3f9096c92" providerId="LiveId" clId="{657F293A-746C-43C2-ACDF-05338E491510}" dt="2025-11-10T13:20:41.839" v="1005" actId="255"/>
          <ac:spMkLst>
            <pc:docMk/>
            <pc:sldMk cId="886673114" sldId="880"/>
            <ac:spMk id="2" creationId="{691669E8-895E-3903-EC8E-63CF00799CBB}"/>
          </ac:spMkLst>
        </pc:spChg>
      </pc:sldChg>
      <pc:sldChg chg="modSp add mod">
        <pc:chgData name="janenemma K" userId="627bf1e3f9096c92" providerId="LiveId" clId="{657F293A-746C-43C2-ACDF-05338E491510}" dt="2025-11-10T13:13:00.831" v="906" actId="255"/>
        <pc:sldMkLst>
          <pc:docMk/>
          <pc:sldMk cId="2623396494" sldId="881"/>
        </pc:sldMkLst>
        <pc:spChg chg="mod">
          <ac:chgData name="janenemma K" userId="627bf1e3f9096c92" providerId="LiveId" clId="{657F293A-746C-43C2-ACDF-05338E491510}" dt="2025-11-10T13:13:00.831" v="906" actId="255"/>
          <ac:spMkLst>
            <pc:docMk/>
            <pc:sldMk cId="2623396494" sldId="881"/>
            <ac:spMk id="3" creationId="{73A7A74A-D0B7-F0EE-072A-B565B57AC181}"/>
          </ac:spMkLst>
        </pc:spChg>
        <pc:spChg chg="mod">
          <ac:chgData name="janenemma K" userId="627bf1e3f9096c92" providerId="LiveId" clId="{657F293A-746C-43C2-ACDF-05338E491510}" dt="2025-11-10T13:12:49.990" v="905" actId="20577"/>
          <ac:spMkLst>
            <pc:docMk/>
            <pc:sldMk cId="2623396494" sldId="881"/>
            <ac:spMk id="4" creationId="{0880AF29-78BA-BBB4-8CB0-35363D180969}"/>
          </ac:spMkLst>
        </pc:spChg>
      </pc:sldChg>
      <pc:sldChg chg="modSp add mod">
        <pc:chgData name="janenemma K" userId="627bf1e3f9096c92" providerId="LiveId" clId="{657F293A-746C-43C2-ACDF-05338E491510}" dt="2025-11-10T13:16:51.702" v="975" actId="122"/>
        <pc:sldMkLst>
          <pc:docMk/>
          <pc:sldMk cId="1762117374" sldId="882"/>
        </pc:sldMkLst>
        <pc:spChg chg="mod">
          <ac:chgData name="janenemma K" userId="627bf1e3f9096c92" providerId="LiveId" clId="{657F293A-746C-43C2-ACDF-05338E491510}" dt="2025-11-10T13:16:51.702" v="975" actId="122"/>
          <ac:spMkLst>
            <pc:docMk/>
            <pc:sldMk cId="1762117374" sldId="882"/>
            <ac:spMk id="2" creationId="{EC20D40A-A06E-BC62-3AFC-8E540BCDAF02}"/>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7D4DFA9-38CF-7D4C-9EB4-7A6A0A01A9C5}" type="datetimeFigureOut">
              <a:rPr lang="en-US" smtClean="0"/>
              <a:t>11/13/2025</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08C5D27-E275-914C-B9A8-807C55B0069F}" type="slidenum">
              <a:rPr lang="en-US" smtClean="0"/>
              <a:t>‹nr.›</a:t>
            </a:fld>
            <a:endParaRPr lang="en-US"/>
          </a:p>
        </p:txBody>
      </p:sp>
    </p:spTree>
    <p:extLst>
      <p:ext uri="{BB962C8B-B14F-4D97-AF65-F5344CB8AC3E}">
        <p14:creationId xmlns:p14="http://schemas.microsoft.com/office/powerpoint/2010/main" val="480298490"/>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09CB90-614C-5144-87C1-67812BEDF5FB}" type="datetimeFigureOut">
              <a:rPr lang="en-US" smtClean="0"/>
              <a:t>11/13/2025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36E7EC0-9BE3-5541-9D76-7DE32A6C9D42}" type="slidenum">
              <a:rPr lang="en-US" smtClean="0"/>
              <a:t>‹nr.›</a:t>
            </a:fld>
            <a:endParaRPr lang="en-US"/>
          </a:p>
        </p:txBody>
      </p:sp>
    </p:spTree>
    <p:extLst>
      <p:ext uri="{BB962C8B-B14F-4D97-AF65-F5344CB8AC3E}">
        <p14:creationId xmlns:p14="http://schemas.microsoft.com/office/powerpoint/2010/main" val="2001100545"/>
      </p:ext>
    </p:extLst>
  </p:cSld>
  <p:clrMap bg1="lt1" tx1="dk1" bg2="lt2" tx2="dk2" accent1="accent1" accent2="accent2" accent3="accent3" accent4="accent4" accent5="accent5" accent6="accent6" hlink="hlink" folHlink="folHlink"/>
  <p:hf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koptekst 3"/>
          <p:cNvSpPr>
            <a:spLocks noGrp="1"/>
          </p:cNvSpPr>
          <p:nvPr>
            <p:ph type="hdr" sz="quarter"/>
          </p:nvPr>
        </p:nvSpPr>
        <p:spPr/>
        <p:txBody>
          <a:bodyPr/>
          <a:lstStyle/>
          <a:p>
            <a:endParaRPr lang="en-US"/>
          </a:p>
        </p:txBody>
      </p:sp>
      <p:sp>
        <p:nvSpPr>
          <p:cNvPr id="5" name="Tijdelijke aanduiding voor voettekst 4"/>
          <p:cNvSpPr>
            <a:spLocks noGrp="1"/>
          </p:cNvSpPr>
          <p:nvPr>
            <p:ph type="ftr" sz="quarter" idx="4"/>
          </p:nvPr>
        </p:nvSpPr>
        <p:spPr/>
        <p:txBody>
          <a:bodyPr/>
          <a:lstStyle/>
          <a:p>
            <a:endParaRPr lang="en-US"/>
          </a:p>
        </p:txBody>
      </p:sp>
      <p:sp>
        <p:nvSpPr>
          <p:cNvPr id="6" name="Tijdelijke aanduiding voor dianummer 5"/>
          <p:cNvSpPr>
            <a:spLocks noGrp="1"/>
          </p:cNvSpPr>
          <p:nvPr>
            <p:ph type="sldNum" sz="quarter" idx="5"/>
          </p:nvPr>
        </p:nvSpPr>
        <p:spPr/>
        <p:txBody>
          <a:bodyPr/>
          <a:lstStyle/>
          <a:p>
            <a:fld id="{B36E7EC0-9BE3-5541-9D76-7DE32A6C9D42}" type="slidenum">
              <a:rPr lang="en-US" smtClean="0"/>
              <a:t>2</a:t>
            </a:fld>
            <a:endParaRPr lang="en-US"/>
          </a:p>
        </p:txBody>
      </p:sp>
    </p:spTree>
    <p:extLst>
      <p:ext uri="{BB962C8B-B14F-4D97-AF65-F5344CB8AC3E}">
        <p14:creationId xmlns:p14="http://schemas.microsoft.com/office/powerpoint/2010/main" val="2773888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koptekst 3"/>
          <p:cNvSpPr>
            <a:spLocks noGrp="1"/>
          </p:cNvSpPr>
          <p:nvPr>
            <p:ph type="hdr" sz="quarter"/>
          </p:nvPr>
        </p:nvSpPr>
        <p:spPr/>
        <p:txBody>
          <a:bodyPr/>
          <a:lstStyle/>
          <a:p>
            <a:endParaRPr lang="en-US"/>
          </a:p>
        </p:txBody>
      </p:sp>
      <p:sp>
        <p:nvSpPr>
          <p:cNvPr id="5" name="Tijdelijke aanduiding voor voettekst 4"/>
          <p:cNvSpPr>
            <a:spLocks noGrp="1"/>
          </p:cNvSpPr>
          <p:nvPr>
            <p:ph type="ftr" sz="quarter" idx="4"/>
          </p:nvPr>
        </p:nvSpPr>
        <p:spPr/>
        <p:txBody>
          <a:bodyPr/>
          <a:lstStyle/>
          <a:p>
            <a:endParaRPr lang="en-US"/>
          </a:p>
        </p:txBody>
      </p:sp>
      <p:sp>
        <p:nvSpPr>
          <p:cNvPr id="6" name="Tijdelijke aanduiding voor dianummer 5"/>
          <p:cNvSpPr>
            <a:spLocks noGrp="1"/>
          </p:cNvSpPr>
          <p:nvPr>
            <p:ph type="sldNum" sz="quarter" idx="5"/>
          </p:nvPr>
        </p:nvSpPr>
        <p:spPr/>
        <p:txBody>
          <a:bodyPr/>
          <a:lstStyle/>
          <a:p>
            <a:fld id="{B36E7EC0-9BE3-5541-9D76-7DE32A6C9D42}" type="slidenum">
              <a:rPr lang="en-US" smtClean="0"/>
              <a:t>3</a:t>
            </a:fld>
            <a:endParaRPr lang="en-US"/>
          </a:p>
        </p:txBody>
      </p:sp>
    </p:spTree>
    <p:extLst>
      <p:ext uri="{BB962C8B-B14F-4D97-AF65-F5344CB8AC3E}">
        <p14:creationId xmlns:p14="http://schemas.microsoft.com/office/powerpoint/2010/main" val="2773888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7961A2-AEE9-BCC1-E55F-2424140CB9F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47DB080-66B7-5720-6579-AA356E444EE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467C953-6EAA-BECC-5C41-B85A697E6058}"/>
              </a:ext>
            </a:extLst>
          </p:cNvPr>
          <p:cNvSpPr>
            <a:spLocks noGrp="1"/>
          </p:cNvSpPr>
          <p:nvPr>
            <p:ph type="body" idx="1"/>
          </p:nvPr>
        </p:nvSpPr>
        <p:spPr/>
        <p:txBody>
          <a:bodyPr/>
          <a:lstStyle/>
          <a:p>
            <a:endParaRPr lang="nl-NL"/>
          </a:p>
        </p:txBody>
      </p:sp>
      <p:sp>
        <p:nvSpPr>
          <p:cNvPr id="4" name="Tijdelijke aanduiding voor koptekst 3">
            <a:extLst>
              <a:ext uri="{FF2B5EF4-FFF2-40B4-BE49-F238E27FC236}">
                <a16:creationId xmlns:a16="http://schemas.microsoft.com/office/drawing/2014/main" id="{57152AF4-7D81-C4A7-1879-D12D1AF9831D}"/>
              </a:ext>
            </a:extLst>
          </p:cNvPr>
          <p:cNvSpPr>
            <a:spLocks noGrp="1"/>
          </p:cNvSpPr>
          <p:nvPr>
            <p:ph type="hdr" sz="quarter"/>
          </p:nvPr>
        </p:nvSpPr>
        <p:spPr/>
        <p:txBody>
          <a:bodyPr/>
          <a:lstStyle/>
          <a:p>
            <a:endParaRPr lang="en-US"/>
          </a:p>
        </p:txBody>
      </p:sp>
      <p:sp>
        <p:nvSpPr>
          <p:cNvPr id="5" name="Tijdelijke aanduiding voor voettekst 4">
            <a:extLst>
              <a:ext uri="{FF2B5EF4-FFF2-40B4-BE49-F238E27FC236}">
                <a16:creationId xmlns:a16="http://schemas.microsoft.com/office/drawing/2014/main" id="{0BAFEDE1-F897-67E4-B17B-628F0107FF0A}"/>
              </a:ext>
            </a:extLst>
          </p:cNvPr>
          <p:cNvSpPr>
            <a:spLocks noGrp="1"/>
          </p:cNvSpPr>
          <p:nvPr>
            <p:ph type="ftr" sz="quarter" idx="4"/>
          </p:nvPr>
        </p:nvSpPr>
        <p:spPr/>
        <p:txBody>
          <a:bodyPr/>
          <a:lstStyle/>
          <a:p>
            <a:endParaRPr lang="en-US"/>
          </a:p>
        </p:txBody>
      </p:sp>
      <p:sp>
        <p:nvSpPr>
          <p:cNvPr id="6" name="Tijdelijke aanduiding voor dianummer 5">
            <a:extLst>
              <a:ext uri="{FF2B5EF4-FFF2-40B4-BE49-F238E27FC236}">
                <a16:creationId xmlns:a16="http://schemas.microsoft.com/office/drawing/2014/main" id="{DD1802DD-4338-DDFF-4206-8C7A52874EA1}"/>
              </a:ext>
            </a:extLst>
          </p:cNvPr>
          <p:cNvSpPr>
            <a:spLocks noGrp="1"/>
          </p:cNvSpPr>
          <p:nvPr>
            <p:ph type="sldNum" sz="quarter" idx="5"/>
          </p:nvPr>
        </p:nvSpPr>
        <p:spPr/>
        <p:txBody>
          <a:bodyPr/>
          <a:lstStyle/>
          <a:p>
            <a:fld id="{B36E7EC0-9BE3-5541-9D76-7DE32A6C9D42}" type="slidenum">
              <a:rPr lang="en-US" smtClean="0"/>
              <a:t>17</a:t>
            </a:fld>
            <a:endParaRPr lang="en-US"/>
          </a:p>
        </p:txBody>
      </p:sp>
    </p:spTree>
    <p:extLst>
      <p:ext uri="{BB962C8B-B14F-4D97-AF65-F5344CB8AC3E}">
        <p14:creationId xmlns:p14="http://schemas.microsoft.com/office/powerpoint/2010/main" val="8860862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6_Custom Layout">
    <p:spTree>
      <p:nvGrpSpPr>
        <p:cNvPr id="1" name=""/>
        <p:cNvGrpSpPr/>
        <p:nvPr/>
      </p:nvGrpSpPr>
      <p:grpSpPr>
        <a:xfrm>
          <a:off x="0" y="0"/>
          <a:ext cx="0" cy="0"/>
          <a:chOff x="0" y="0"/>
          <a:chExt cx="0" cy="0"/>
        </a:xfrm>
      </p:grpSpPr>
      <p:pic>
        <p:nvPicPr>
          <p:cNvPr id="7" name="Afbeelding 6" descr="Afbeelding met tekst, Lettertype, logo, Graphics&#10;&#10;Door AI gegenereerde inhoud is mogelijk onjuist.">
            <a:extLst>
              <a:ext uri="{FF2B5EF4-FFF2-40B4-BE49-F238E27FC236}">
                <a16:creationId xmlns:a16="http://schemas.microsoft.com/office/drawing/2014/main" id="{1ACB3E90-1C17-B62A-09EA-654842656F42}"/>
              </a:ext>
            </a:extLst>
          </p:cNvPr>
          <p:cNvPicPr>
            <a:picLocks noChangeAspect="1"/>
          </p:cNvPicPr>
          <p:nvPr/>
        </p:nvPicPr>
        <p:blipFill>
          <a:blip r:embed="rId2"/>
          <a:stretch>
            <a:fillRect/>
          </a:stretch>
        </p:blipFill>
        <p:spPr>
          <a:xfrm>
            <a:off x="381000" y="0"/>
            <a:ext cx="11430000" cy="6858000"/>
          </a:xfrm>
          <a:prstGeom prst="rect">
            <a:avLst/>
          </a:prstGeom>
        </p:spPr>
      </p:pic>
      <p:pic>
        <p:nvPicPr>
          <p:cNvPr id="2" name="Afbeelding 1" descr="Afbeelding met tekst, Lettertype, logo, Graphics&#10;&#10;Door AI gegenereerde inhoud is mogelijk onjuist.">
            <a:extLst>
              <a:ext uri="{FF2B5EF4-FFF2-40B4-BE49-F238E27FC236}">
                <a16:creationId xmlns:a16="http://schemas.microsoft.com/office/drawing/2014/main" id="{22E3B642-DB6E-075C-D447-88B9DA0147BE}"/>
              </a:ext>
            </a:extLst>
          </p:cNvPr>
          <p:cNvPicPr>
            <a:picLocks noChangeAspect="1"/>
          </p:cNvPicPr>
          <p:nvPr userDrawn="1"/>
        </p:nvPicPr>
        <p:blipFill>
          <a:blip r:embed="rId2"/>
          <a:stretch>
            <a:fillRect/>
          </a:stretch>
        </p:blipFill>
        <p:spPr>
          <a:xfrm>
            <a:off x="381000" y="0"/>
            <a:ext cx="11430000" cy="6858000"/>
          </a:xfrm>
          <a:prstGeom prst="rect">
            <a:avLst/>
          </a:prstGeom>
        </p:spPr>
      </p:pic>
    </p:spTree>
    <p:extLst>
      <p:ext uri="{BB962C8B-B14F-4D97-AF65-F5344CB8AC3E}">
        <p14:creationId xmlns:p14="http://schemas.microsoft.com/office/powerpoint/2010/main" val="14201773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4" name="Rechthoek: afgeronde hoeken 3">
            <a:extLst>
              <a:ext uri="{FF2B5EF4-FFF2-40B4-BE49-F238E27FC236}">
                <a16:creationId xmlns:a16="http://schemas.microsoft.com/office/drawing/2014/main" id="{649BF396-09F0-968A-868B-4A2795E62CFE}"/>
              </a:ext>
            </a:extLst>
          </p:cNvPr>
          <p:cNvSpPr/>
          <p:nvPr/>
        </p:nvSpPr>
        <p:spPr>
          <a:xfrm>
            <a:off x="1098923" y="1038038"/>
            <a:ext cx="9994153" cy="4781924"/>
          </a:xfrm>
          <a:prstGeom prst="roundRect">
            <a:avLst>
              <a:gd name="adj" fmla="val 8293"/>
            </a:avLst>
          </a:prstGeom>
          <a:gradFill flip="none" rotWithShape="1">
            <a:gsLst>
              <a:gs pos="0">
                <a:srgbClr val="FF4E00"/>
              </a:gs>
              <a:gs pos="79000">
                <a:srgbClr val="4E42EA"/>
              </a:gs>
              <a:gs pos="100000">
                <a:srgbClr val="3D91FD"/>
              </a:gs>
            </a:gsLst>
            <a:path path="circle">
              <a:fillToRect l="100000" t="100000"/>
            </a:path>
            <a:tileRect r="-100000" b="-100000"/>
          </a:gradFill>
          <a:ln>
            <a:noFill/>
          </a:ln>
          <a:effectLst>
            <a:outerShdw blurRad="368300" dist="635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6" name="Afbeelding 5" descr="Afbeelding met symbool&#10;&#10;Door AI gegenereerde inhoud is mogelijk onjuist.">
            <a:extLst>
              <a:ext uri="{FF2B5EF4-FFF2-40B4-BE49-F238E27FC236}">
                <a16:creationId xmlns:a16="http://schemas.microsoft.com/office/drawing/2014/main" id="{11BA37A5-8531-B1A6-7C28-8B14E1C80519}"/>
              </a:ext>
            </a:extLst>
          </p:cNvPr>
          <p:cNvPicPr>
            <a:picLocks noChangeAspect="1"/>
          </p:cNvPicPr>
          <p:nvPr/>
        </p:nvPicPr>
        <p:blipFill>
          <a:blip r:embed="rId2"/>
          <a:stretch>
            <a:fillRect/>
          </a:stretch>
        </p:blipFill>
        <p:spPr>
          <a:xfrm>
            <a:off x="6660662" y="1779953"/>
            <a:ext cx="5497260" cy="3298092"/>
          </a:xfrm>
          <a:prstGeom prst="rect">
            <a:avLst/>
          </a:prstGeom>
        </p:spPr>
      </p:pic>
      <p:sp>
        <p:nvSpPr>
          <p:cNvPr id="2" name="Rechthoek: afgeronde hoeken 1">
            <a:extLst>
              <a:ext uri="{FF2B5EF4-FFF2-40B4-BE49-F238E27FC236}">
                <a16:creationId xmlns:a16="http://schemas.microsoft.com/office/drawing/2014/main" id="{B7531473-B736-5BF1-B117-2CEE2C12F4EB}"/>
              </a:ext>
            </a:extLst>
          </p:cNvPr>
          <p:cNvSpPr/>
          <p:nvPr userDrawn="1"/>
        </p:nvSpPr>
        <p:spPr>
          <a:xfrm>
            <a:off x="1098923" y="1038038"/>
            <a:ext cx="9994153" cy="4781924"/>
          </a:xfrm>
          <a:prstGeom prst="roundRect">
            <a:avLst>
              <a:gd name="adj" fmla="val 8293"/>
            </a:avLst>
          </a:prstGeom>
          <a:gradFill flip="none" rotWithShape="1">
            <a:gsLst>
              <a:gs pos="0">
                <a:srgbClr val="FF4E00"/>
              </a:gs>
              <a:gs pos="79000">
                <a:srgbClr val="4E42EA"/>
              </a:gs>
              <a:gs pos="100000">
                <a:srgbClr val="3D91FD"/>
              </a:gs>
            </a:gsLst>
            <a:path path="circle">
              <a:fillToRect l="100000" t="100000"/>
            </a:path>
            <a:tileRect r="-100000" b="-100000"/>
          </a:gradFill>
          <a:ln>
            <a:noFill/>
          </a:ln>
          <a:effectLst>
            <a:outerShdw blurRad="368300" dist="635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3" name="Afbeelding 2" descr="Afbeelding met symbool&#10;&#10;Door AI gegenereerde inhoud is mogelijk onjuist.">
            <a:extLst>
              <a:ext uri="{FF2B5EF4-FFF2-40B4-BE49-F238E27FC236}">
                <a16:creationId xmlns:a16="http://schemas.microsoft.com/office/drawing/2014/main" id="{3F244599-E230-A549-5EEB-BA6DA46C67E7}"/>
              </a:ext>
            </a:extLst>
          </p:cNvPr>
          <p:cNvPicPr>
            <a:picLocks noChangeAspect="1"/>
          </p:cNvPicPr>
          <p:nvPr userDrawn="1"/>
        </p:nvPicPr>
        <p:blipFill>
          <a:blip r:embed="rId2"/>
          <a:stretch>
            <a:fillRect/>
          </a:stretch>
        </p:blipFill>
        <p:spPr>
          <a:xfrm>
            <a:off x="6660662" y="1779953"/>
            <a:ext cx="5497260" cy="3298092"/>
          </a:xfrm>
          <a:prstGeom prst="rect">
            <a:avLst/>
          </a:prstGeom>
        </p:spPr>
      </p:pic>
      <p:sp>
        <p:nvSpPr>
          <p:cNvPr id="5" name="Titel 4">
            <a:extLst>
              <a:ext uri="{FF2B5EF4-FFF2-40B4-BE49-F238E27FC236}">
                <a16:creationId xmlns:a16="http://schemas.microsoft.com/office/drawing/2014/main" id="{817BFE8C-26B2-D76C-94FA-4E4191FF8780}"/>
              </a:ext>
            </a:extLst>
          </p:cNvPr>
          <p:cNvSpPr>
            <a:spLocks noGrp="1"/>
          </p:cNvSpPr>
          <p:nvPr>
            <p:ph type="title" hasCustomPrompt="1"/>
          </p:nvPr>
        </p:nvSpPr>
        <p:spPr>
          <a:xfrm>
            <a:off x="2121016" y="3015654"/>
            <a:ext cx="5944462" cy="826689"/>
          </a:xfrm>
        </p:spPr>
        <p:txBody>
          <a:bodyPr/>
          <a:lstStyle>
            <a:lvl1pPr algn="l">
              <a:defRPr>
                <a:solidFill>
                  <a:schemeClr val="bg1"/>
                </a:solidFill>
              </a:defRPr>
            </a:lvl1pPr>
          </a:lstStyle>
          <a:p>
            <a:r>
              <a:rPr lang="nl-NL" dirty="0"/>
              <a:t>Titel van de presentatie</a:t>
            </a:r>
          </a:p>
        </p:txBody>
      </p:sp>
    </p:spTree>
    <p:extLst>
      <p:ext uri="{BB962C8B-B14F-4D97-AF65-F5344CB8AC3E}">
        <p14:creationId xmlns:p14="http://schemas.microsoft.com/office/powerpoint/2010/main" val="41453651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6_Title Slide">
    <p:spTree>
      <p:nvGrpSpPr>
        <p:cNvPr id="1" name=""/>
        <p:cNvGrpSpPr/>
        <p:nvPr/>
      </p:nvGrpSpPr>
      <p:grpSpPr>
        <a:xfrm>
          <a:off x="0" y="0"/>
          <a:ext cx="0" cy="0"/>
          <a:chOff x="0" y="0"/>
          <a:chExt cx="0" cy="0"/>
        </a:xfrm>
      </p:grpSpPr>
      <p:sp>
        <p:nvSpPr>
          <p:cNvPr id="2" name="Rechthoek: afgeronde hoeken 1">
            <a:extLst>
              <a:ext uri="{FF2B5EF4-FFF2-40B4-BE49-F238E27FC236}">
                <a16:creationId xmlns:a16="http://schemas.microsoft.com/office/drawing/2014/main" id="{A04320B3-9260-9703-6939-8CD3F9A9F6D1}"/>
              </a:ext>
            </a:extLst>
          </p:cNvPr>
          <p:cNvSpPr/>
          <p:nvPr/>
        </p:nvSpPr>
        <p:spPr>
          <a:xfrm>
            <a:off x="1589707" y="1322050"/>
            <a:ext cx="2021001" cy="4213900"/>
          </a:xfrm>
          <a:prstGeom prst="roundRect">
            <a:avLst>
              <a:gd name="adj" fmla="val 8293"/>
            </a:avLst>
          </a:prstGeom>
          <a:gradFill flip="none" rotWithShape="1">
            <a:gsLst>
              <a:gs pos="0">
                <a:srgbClr val="FF4E00"/>
              </a:gs>
              <a:gs pos="79000">
                <a:srgbClr val="4E42EA"/>
              </a:gs>
              <a:gs pos="100000">
                <a:srgbClr val="3D91FD"/>
              </a:gs>
            </a:gsLst>
            <a:path path="circle">
              <a:fillToRect l="100000" t="100000"/>
            </a:path>
            <a:tileRect r="-100000" b="-100000"/>
          </a:gradFill>
          <a:ln>
            <a:noFill/>
          </a:ln>
          <a:effectLst>
            <a:outerShdw blurRad="368300" dist="635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3" name="Tijdelijke aanduiding voor tekst 12">
            <a:extLst>
              <a:ext uri="{FF2B5EF4-FFF2-40B4-BE49-F238E27FC236}">
                <a16:creationId xmlns:a16="http://schemas.microsoft.com/office/drawing/2014/main" id="{12F96BEA-D7BE-1E6E-DFCB-658F58D41CBF}"/>
              </a:ext>
            </a:extLst>
          </p:cNvPr>
          <p:cNvSpPr>
            <a:spLocks noGrp="1"/>
          </p:cNvSpPr>
          <p:nvPr>
            <p:ph type="body" sz="quarter" idx="10" hasCustomPrompt="1"/>
          </p:nvPr>
        </p:nvSpPr>
        <p:spPr>
          <a:xfrm>
            <a:off x="4395908" y="2144713"/>
            <a:ext cx="6318983" cy="891563"/>
          </a:xfrm>
          <a:prstGeom prst="rect">
            <a:avLst/>
          </a:prstGeom>
        </p:spPr>
        <p:txBody>
          <a:bodyPr/>
          <a:lstStyle>
            <a:lvl1pPr marL="0" indent="0" algn="l">
              <a:buNone/>
              <a:defRPr sz="4800" b="1">
                <a:latin typeface="+mj-lt"/>
              </a:defRPr>
            </a:lvl1pPr>
            <a:lvl2pPr algn="l">
              <a:defRPr/>
            </a:lvl2pPr>
            <a:lvl3pPr algn="l">
              <a:defRPr/>
            </a:lvl3pPr>
            <a:lvl4pPr algn="l">
              <a:defRPr/>
            </a:lvl4pPr>
            <a:lvl5pPr algn="l">
              <a:defRPr/>
            </a:lvl5pPr>
          </a:lstStyle>
          <a:p>
            <a:pPr lvl="0"/>
            <a:r>
              <a:rPr lang="nl-NL" dirty="0"/>
              <a:t>Titel hier invullen</a:t>
            </a:r>
          </a:p>
        </p:txBody>
      </p:sp>
      <p:sp>
        <p:nvSpPr>
          <p:cNvPr id="15" name="Tijdelijke aanduiding voor inhoud 14">
            <a:extLst>
              <a:ext uri="{FF2B5EF4-FFF2-40B4-BE49-F238E27FC236}">
                <a16:creationId xmlns:a16="http://schemas.microsoft.com/office/drawing/2014/main" id="{B97532BE-731C-28C7-8D93-6DEB5532DAEE}"/>
              </a:ext>
            </a:extLst>
          </p:cNvPr>
          <p:cNvSpPr>
            <a:spLocks noGrp="1"/>
          </p:cNvSpPr>
          <p:nvPr>
            <p:ph sz="quarter" idx="11" hasCustomPrompt="1"/>
          </p:nvPr>
        </p:nvSpPr>
        <p:spPr>
          <a:xfrm>
            <a:off x="4395788" y="3540125"/>
            <a:ext cx="6318982" cy="1219200"/>
          </a:xfrm>
          <a:prstGeom prst="rect">
            <a:avLst/>
          </a:prstGeom>
        </p:spPr>
        <p:txBody>
          <a:bodyPr/>
          <a:lstStyle>
            <a:lvl1pPr marL="0" indent="0" algn="l">
              <a:buNone/>
              <a:defRPr/>
            </a:lvl1pPr>
            <a:lvl2pPr marL="457200" indent="0">
              <a:buNone/>
              <a:defRPr/>
            </a:lvl2pPr>
            <a:lvl3pPr marL="914400" indent="0">
              <a:buNone/>
              <a:defRPr/>
            </a:lvl3pPr>
            <a:lvl4pPr marL="1371600" indent="0">
              <a:buNone/>
              <a:defRPr/>
            </a:lvl4pPr>
            <a:lvl5pPr marL="1828800" indent="0">
              <a:buNone/>
              <a:defRPr/>
            </a:lvl5pPr>
          </a:lstStyle>
          <a:p>
            <a:pPr lvl="0"/>
            <a:r>
              <a:rPr lang="nl-NL" dirty="0"/>
              <a:t>Voettekst hier invullen</a:t>
            </a:r>
          </a:p>
        </p:txBody>
      </p:sp>
      <p:sp>
        <p:nvSpPr>
          <p:cNvPr id="3" name="Rechthoek: afgeronde hoeken 2">
            <a:extLst>
              <a:ext uri="{FF2B5EF4-FFF2-40B4-BE49-F238E27FC236}">
                <a16:creationId xmlns:a16="http://schemas.microsoft.com/office/drawing/2014/main" id="{5D83EB36-5822-4049-5D26-82886049D28F}"/>
              </a:ext>
            </a:extLst>
          </p:cNvPr>
          <p:cNvSpPr/>
          <p:nvPr userDrawn="1"/>
        </p:nvSpPr>
        <p:spPr>
          <a:xfrm>
            <a:off x="1589707" y="1322050"/>
            <a:ext cx="2021001" cy="4213900"/>
          </a:xfrm>
          <a:prstGeom prst="roundRect">
            <a:avLst>
              <a:gd name="adj" fmla="val 8293"/>
            </a:avLst>
          </a:prstGeom>
          <a:gradFill flip="none" rotWithShape="1">
            <a:gsLst>
              <a:gs pos="0">
                <a:srgbClr val="FF4E00"/>
              </a:gs>
              <a:gs pos="79000">
                <a:srgbClr val="4E42EA"/>
              </a:gs>
              <a:gs pos="100000">
                <a:srgbClr val="3D91FD"/>
              </a:gs>
            </a:gsLst>
            <a:path path="circle">
              <a:fillToRect l="100000" t="100000"/>
            </a:path>
            <a:tileRect r="-100000" b="-100000"/>
          </a:gradFill>
          <a:ln>
            <a:noFill/>
          </a:ln>
          <a:effectLst>
            <a:outerShdw blurRad="368300" dist="635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6986878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7_Title Slide">
    <p:spTree>
      <p:nvGrpSpPr>
        <p:cNvPr id="1" name=""/>
        <p:cNvGrpSpPr/>
        <p:nvPr/>
      </p:nvGrpSpPr>
      <p:grpSpPr>
        <a:xfrm>
          <a:off x="0" y="0"/>
          <a:ext cx="0" cy="0"/>
          <a:chOff x="0" y="0"/>
          <a:chExt cx="0" cy="0"/>
        </a:xfrm>
      </p:grpSpPr>
      <p:sp>
        <p:nvSpPr>
          <p:cNvPr id="2" name="Rechthoek: afgeronde hoeken 1">
            <a:extLst>
              <a:ext uri="{FF2B5EF4-FFF2-40B4-BE49-F238E27FC236}">
                <a16:creationId xmlns:a16="http://schemas.microsoft.com/office/drawing/2014/main" id="{A04320B3-9260-9703-6939-8CD3F9A9F6D1}"/>
              </a:ext>
            </a:extLst>
          </p:cNvPr>
          <p:cNvSpPr/>
          <p:nvPr/>
        </p:nvSpPr>
        <p:spPr>
          <a:xfrm>
            <a:off x="8693890" y="1322050"/>
            <a:ext cx="2021001" cy="4213900"/>
          </a:xfrm>
          <a:prstGeom prst="roundRect">
            <a:avLst>
              <a:gd name="adj" fmla="val 8293"/>
            </a:avLst>
          </a:prstGeom>
          <a:gradFill flip="none" rotWithShape="1">
            <a:gsLst>
              <a:gs pos="0">
                <a:srgbClr val="FF4E00"/>
              </a:gs>
              <a:gs pos="79000">
                <a:srgbClr val="4E42EA"/>
              </a:gs>
              <a:gs pos="100000">
                <a:srgbClr val="3D91FD"/>
              </a:gs>
            </a:gsLst>
            <a:path path="circle">
              <a:fillToRect l="100000" t="100000"/>
            </a:path>
            <a:tileRect r="-100000" b="-100000"/>
          </a:gradFill>
          <a:ln>
            <a:noFill/>
          </a:ln>
          <a:effectLst>
            <a:outerShdw blurRad="368300" dist="635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3" name="Tijdelijke aanduiding voor tekst 12">
            <a:extLst>
              <a:ext uri="{FF2B5EF4-FFF2-40B4-BE49-F238E27FC236}">
                <a16:creationId xmlns:a16="http://schemas.microsoft.com/office/drawing/2014/main" id="{12F96BEA-D7BE-1E6E-DFCB-658F58D41CBF}"/>
              </a:ext>
            </a:extLst>
          </p:cNvPr>
          <p:cNvSpPr>
            <a:spLocks noGrp="1"/>
          </p:cNvSpPr>
          <p:nvPr>
            <p:ph type="body" sz="quarter" idx="10" hasCustomPrompt="1"/>
          </p:nvPr>
        </p:nvSpPr>
        <p:spPr>
          <a:xfrm>
            <a:off x="1477109" y="2144713"/>
            <a:ext cx="6318983" cy="891563"/>
          </a:xfrm>
          <a:prstGeom prst="rect">
            <a:avLst/>
          </a:prstGeom>
        </p:spPr>
        <p:txBody>
          <a:bodyPr/>
          <a:lstStyle>
            <a:lvl1pPr marL="0" indent="0" algn="r">
              <a:buNone/>
              <a:defRPr sz="4800" b="1">
                <a:latin typeface="+mj-lt"/>
              </a:defRPr>
            </a:lvl1pPr>
            <a:lvl2pPr algn="l">
              <a:defRPr/>
            </a:lvl2pPr>
            <a:lvl3pPr algn="l">
              <a:defRPr/>
            </a:lvl3pPr>
            <a:lvl4pPr algn="l">
              <a:defRPr/>
            </a:lvl4pPr>
            <a:lvl5pPr algn="l">
              <a:defRPr/>
            </a:lvl5pPr>
          </a:lstStyle>
          <a:p>
            <a:pPr lvl="0"/>
            <a:r>
              <a:rPr lang="nl-NL" dirty="0"/>
              <a:t>Titel hier invullen</a:t>
            </a:r>
          </a:p>
        </p:txBody>
      </p:sp>
      <p:sp>
        <p:nvSpPr>
          <p:cNvPr id="15" name="Tijdelijke aanduiding voor inhoud 14">
            <a:extLst>
              <a:ext uri="{FF2B5EF4-FFF2-40B4-BE49-F238E27FC236}">
                <a16:creationId xmlns:a16="http://schemas.microsoft.com/office/drawing/2014/main" id="{B97532BE-731C-28C7-8D93-6DEB5532DAEE}"/>
              </a:ext>
            </a:extLst>
          </p:cNvPr>
          <p:cNvSpPr>
            <a:spLocks noGrp="1"/>
          </p:cNvSpPr>
          <p:nvPr>
            <p:ph sz="quarter" idx="11" hasCustomPrompt="1"/>
          </p:nvPr>
        </p:nvSpPr>
        <p:spPr>
          <a:xfrm>
            <a:off x="1476989" y="3540125"/>
            <a:ext cx="6318982" cy="1219200"/>
          </a:xfrm>
          <a:prstGeom prst="rect">
            <a:avLst/>
          </a:prstGeom>
        </p:spPr>
        <p:txBody>
          <a:bodyPr/>
          <a:lstStyle>
            <a:lvl1pPr marL="0" indent="0" algn="r">
              <a:buNone/>
              <a:defRPr/>
            </a:lvl1pPr>
            <a:lvl2pPr marL="457200" indent="0">
              <a:buNone/>
              <a:defRPr/>
            </a:lvl2pPr>
            <a:lvl3pPr marL="914400" indent="0">
              <a:buNone/>
              <a:defRPr/>
            </a:lvl3pPr>
            <a:lvl4pPr marL="1371600" indent="0">
              <a:buNone/>
              <a:defRPr/>
            </a:lvl4pPr>
            <a:lvl5pPr marL="1828800" indent="0">
              <a:buNone/>
              <a:defRPr/>
            </a:lvl5pPr>
          </a:lstStyle>
          <a:p>
            <a:pPr lvl="0"/>
            <a:r>
              <a:rPr lang="nl-NL" dirty="0"/>
              <a:t>Voettekst hier invullen</a:t>
            </a:r>
          </a:p>
        </p:txBody>
      </p:sp>
    </p:spTree>
    <p:extLst>
      <p:ext uri="{BB962C8B-B14F-4D97-AF65-F5344CB8AC3E}">
        <p14:creationId xmlns:p14="http://schemas.microsoft.com/office/powerpoint/2010/main" val="1820674086"/>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7" name="Tijdelijke aanduiding voor afbeelding 6">
            <a:extLst>
              <a:ext uri="{FF2B5EF4-FFF2-40B4-BE49-F238E27FC236}">
                <a16:creationId xmlns:a16="http://schemas.microsoft.com/office/drawing/2014/main" id="{238D5153-E757-7DD2-217B-2B1F63493603}"/>
              </a:ext>
            </a:extLst>
          </p:cNvPr>
          <p:cNvSpPr>
            <a:spLocks noGrp="1"/>
          </p:cNvSpPr>
          <p:nvPr>
            <p:ph type="pic" sz="quarter" idx="11"/>
          </p:nvPr>
        </p:nvSpPr>
        <p:spPr>
          <a:xfrm>
            <a:off x="6412525" y="868238"/>
            <a:ext cx="5082502" cy="5040313"/>
          </a:xfrm>
          <a:prstGeom prst="roundRect">
            <a:avLst>
              <a:gd name="adj" fmla="val 5270"/>
            </a:avLst>
          </a:prstGeom>
        </p:spPr>
        <p:txBody>
          <a:bodyPr/>
          <a:lstStyle/>
          <a:p>
            <a:r>
              <a:rPr lang="nl-NL"/>
              <a:t>Klik op het pictogram als u een afbeelding wilt toevoegen</a:t>
            </a:r>
          </a:p>
        </p:txBody>
      </p:sp>
      <p:sp>
        <p:nvSpPr>
          <p:cNvPr id="2" name="Rechthoek: afgeronde hoeken 1">
            <a:extLst>
              <a:ext uri="{FF2B5EF4-FFF2-40B4-BE49-F238E27FC236}">
                <a16:creationId xmlns:a16="http://schemas.microsoft.com/office/drawing/2014/main" id="{D35E6FBD-6E2B-AF9E-AE54-1A14189EF988}"/>
              </a:ext>
            </a:extLst>
          </p:cNvPr>
          <p:cNvSpPr/>
          <p:nvPr/>
        </p:nvSpPr>
        <p:spPr>
          <a:xfrm>
            <a:off x="0" y="0"/>
            <a:ext cx="5392615" cy="6858000"/>
          </a:xfrm>
          <a:prstGeom prst="roundRect">
            <a:avLst>
              <a:gd name="adj" fmla="val 0"/>
            </a:avLst>
          </a:prstGeom>
          <a:gradFill flip="none" rotWithShape="1">
            <a:gsLst>
              <a:gs pos="0">
                <a:srgbClr val="FF4E00"/>
              </a:gs>
              <a:gs pos="79000">
                <a:srgbClr val="4E42EA"/>
              </a:gs>
              <a:gs pos="100000">
                <a:srgbClr val="3D91FD"/>
              </a:gs>
            </a:gsLst>
            <a:path path="circle">
              <a:fillToRect l="100000" t="100000"/>
            </a:path>
            <a:tileRect r="-100000" b="-100000"/>
          </a:gradFill>
          <a:ln>
            <a:noFill/>
          </a:ln>
          <a:effectLst>
            <a:outerShdw blurRad="368300" dist="635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 name="Tijdelijke aanduiding voor inhoud 4">
            <a:extLst>
              <a:ext uri="{FF2B5EF4-FFF2-40B4-BE49-F238E27FC236}">
                <a16:creationId xmlns:a16="http://schemas.microsoft.com/office/drawing/2014/main" id="{FC903DE5-8188-27E5-5744-D0E1FBAE0CFC}"/>
              </a:ext>
            </a:extLst>
          </p:cNvPr>
          <p:cNvSpPr>
            <a:spLocks noGrp="1"/>
          </p:cNvSpPr>
          <p:nvPr>
            <p:ph sz="quarter" idx="10" hasCustomPrompt="1"/>
          </p:nvPr>
        </p:nvSpPr>
        <p:spPr>
          <a:xfrm>
            <a:off x="711901" y="2379784"/>
            <a:ext cx="3968811" cy="3557709"/>
          </a:xfrm>
          <a:prstGeom prst="rect">
            <a:avLst/>
          </a:prstGeom>
        </p:spPr>
        <p:txBody>
          <a:bodyPr/>
          <a:lstStyle>
            <a:lvl1pPr marL="342900" indent="-342900" algn="l">
              <a:lnSpc>
                <a:spcPct val="200000"/>
              </a:lnSpc>
              <a:buFont typeface="Arial" panose="020B0604020202020204" pitchFamily="34" charset="0"/>
              <a:buChar char="•"/>
              <a:defRPr b="1">
                <a:solidFill>
                  <a:schemeClr val="bg1"/>
                </a:solidFill>
              </a:defRPr>
            </a:lvl1pPr>
            <a:lvl2pPr algn="l">
              <a:defRPr>
                <a:solidFill>
                  <a:schemeClr val="bg1"/>
                </a:solidFill>
              </a:defRPr>
            </a:lvl2pPr>
            <a:lvl3pPr algn="l">
              <a:defRPr>
                <a:solidFill>
                  <a:schemeClr val="bg1"/>
                </a:solidFill>
              </a:defRPr>
            </a:lvl3pPr>
            <a:lvl4pPr algn="l">
              <a:defRPr>
                <a:solidFill>
                  <a:schemeClr val="bg1"/>
                </a:solidFill>
              </a:defRPr>
            </a:lvl4pPr>
            <a:lvl5pPr algn="l">
              <a:defRPr>
                <a:solidFill>
                  <a:schemeClr val="bg1"/>
                </a:solidFill>
              </a:defRPr>
            </a:lvl5pPr>
          </a:lstStyle>
          <a:p>
            <a:pPr lvl="0"/>
            <a:r>
              <a:rPr lang="nl-NL" dirty="0"/>
              <a:t>Eerste niveau</a:t>
            </a:r>
          </a:p>
          <a:p>
            <a:pPr lvl="0"/>
            <a:r>
              <a:rPr lang="nl-NL" dirty="0"/>
              <a:t>Tweede niveau</a:t>
            </a:r>
          </a:p>
          <a:p>
            <a:pPr lvl="0"/>
            <a:r>
              <a:rPr lang="nl-NL" dirty="0"/>
              <a:t>Derde niveau</a:t>
            </a:r>
          </a:p>
          <a:p>
            <a:pPr lvl="0"/>
            <a:r>
              <a:rPr lang="nl-NL" dirty="0"/>
              <a:t>Vierde niveau</a:t>
            </a:r>
          </a:p>
          <a:p>
            <a:pPr lvl="0"/>
            <a:r>
              <a:rPr lang="nl-NL" dirty="0" err="1"/>
              <a:t>Vijde</a:t>
            </a:r>
            <a:r>
              <a:rPr lang="nl-NL" dirty="0"/>
              <a:t> niveau</a:t>
            </a:r>
          </a:p>
          <a:p>
            <a:pPr lvl="0"/>
            <a:endParaRPr lang="nl-NL" dirty="0"/>
          </a:p>
        </p:txBody>
      </p:sp>
      <p:cxnSp>
        <p:nvCxnSpPr>
          <p:cNvPr id="4" name="Rechte verbindingslijn 3">
            <a:extLst>
              <a:ext uri="{FF2B5EF4-FFF2-40B4-BE49-F238E27FC236}">
                <a16:creationId xmlns:a16="http://schemas.microsoft.com/office/drawing/2014/main" id="{7142CBA3-28ED-73E1-A4AC-ED81287A7D46}"/>
              </a:ext>
            </a:extLst>
          </p:cNvPr>
          <p:cNvCxnSpPr>
            <a:cxnSpLocks/>
          </p:cNvCxnSpPr>
          <p:nvPr userDrawn="1"/>
        </p:nvCxnSpPr>
        <p:spPr>
          <a:xfrm>
            <a:off x="711901" y="2086707"/>
            <a:ext cx="396881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itel 8">
            <a:extLst>
              <a:ext uri="{FF2B5EF4-FFF2-40B4-BE49-F238E27FC236}">
                <a16:creationId xmlns:a16="http://schemas.microsoft.com/office/drawing/2014/main" id="{35FAAE45-0596-8F6E-1470-7234B01ED1B0}"/>
              </a:ext>
            </a:extLst>
          </p:cNvPr>
          <p:cNvSpPr>
            <a:spLocks noGrp="1"/>
          </p:cNvSpPr>
          <p:nvPr>
            <p:ph type="title" hasCustomPrompt="1"/>
          </p:nvPr>
        </p:nvSpPr>
        <p:spPr>
          <a:xfrm>
            <a:off x="696973" y="868238"/>
            <a:ext cx="3968811" cy="569060"/>
          </a:xfrm>
        </p:spPr>
        <p:txBody>
          <a:bodyPr/>
          <a:lstStyle>
            <a:lvl1pPr algn="l">
              <a:defRPr>
                <a:solidFill>
                  <a:schemeClr val="bg1"/>
                </a:solidFill>
              </a:defRPr>
            </a:lvl1pPr>
          </a:lstStyle>
          <a:p>
            <a:r>
              <a:rPr lang="nl-NL" dirty="0"/>
              <a:t>Titel van de slide</a:t>
            </a:r>
          </a:p>
        </p:txBody>
      </p:sp>
    </p:spTree>
    <p:extLst>
      <p:ext uri="{BB962C8B-B14F-4D97-AF65-F5344CB8AC3E}">
        <p14:creationId xmlns:p14="http://schemas.microsoft.com/office/powerpoint/2010/main" val="6188810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1_Custom Layout">
    <p:spTree>
      <p:nvGrpSpPr>
        <p:cNvPr id="1" name=""/>
        <p:cNvGrpSpPr/>
        <p:nvPr/>
      </p:nvGrpSpPr>
      <p:grpSpPr>
        <a:xfrm>
          <a:off x="0" y="0"/>
          <a:ext cx="0" cy="0"/>
          <a:chOff x="0" y="0"/>
          <a:chExt cx="0" cy="0"/>
        </a:xfrm>
      </p:grpSpPr>
      <p:sp>
        <p:nvSpPr>
          <p:cNvPr id="7" name="Tijdelijke aanduiding voor afbeelding 6">
            <a:extLst>
              <a:ext uri="{FF2B5EF4-FFF2-40B4-BE49-F238E27FC236}">
                <a16:creationId xmlns:a16="http://schemas.microsoft.com/office/drawing/2014/main" id="{238D5153-E757-7DD2-217B-2B1F63493603}"/>
              </a:ext>
            </a:extLst>
          </p:cNvPr>
          <p:cNvSpPr>
            <a:spLocks noGrp="1"/>
          </p:cNvSpPr>
          <p:nvPr>
            <p:ph type="pic" sz="quarter" idx="11"/>
          </p:nvPr>
        </p:nvSpPr>
        <p:spPr>
          <a:xfrm>
            <a:off x="0" y="0"/>
            <a:ext cx="6829242" cy="6857993"/>
          </a:xfrm>
          <a:prstGeom prst="roundRect">
            <a:avLst>
              <a:gd name="adj" fmla="val 0"/>
            </a:avLst>
          </a:prstGeom>
        </p:spPr>
        <p:txBody>
          <a:bodyPr/>
          <a:lstStyle/>
          <a:p>
            <a:r>
              <a:rPr lang="nl-NL"/>
              <a:t>Klik op het pictogram als u een afbeelding wilt toevoegen</a:t>
            </a:r>
            <a:endParaRPr lang="nl-NL" dirty="0"/>
          </a:p>
        </p:txBody>
      </p:sp>
      <p:sp>
        <p:nvSpPr>
          <p:cNvPr id="2" name="Rechthoek: afgeronde hoeken 1">
            <a:extLst>
              <a:ext uri="{FF2B5EF4-FFF2-40B4-BE49-F238E27FC236}">
                <a16:creationId xmlns:a16="http://schemas.microsoft.com/office/drawing/2014/main" id="{D35E6FBD-6E2B-AF9E-AE54-1A14189EF988}"/>
              </a:ext>
            </a:extLst>
          </p:cNvPr>
          <p:cNvSpPr/>
          <p:nvPr/>
        </p:nvSpPr>
        <p:spPr>
          <a:xfrm>
            <a:off x="6799385" y="0"/>
            <a:ext cx="5392615" cy="6858000"/>
          </a:xfrm>
          <a:prstGeom prst="roundRect">
            <a:avLst>
              <a:gd name="adj" fmla="val 0"/>
            </a:avLst>
          </a:prstGeom>
          <a:gradFill flip="none" rotWithShape="1">
            <a:gsLst>
              <a:gs pos="0">
                <a:srgbClr val="FF4E00"/>
              </a:gs>
              <a:gs pos="79000">
                <a:srgbClr val="4E42EA"/>
              </a:gs>
              <a:gs pos="100000">
                <a:srgbClr val="3D91FD"/>
              </a:gs>
            </a:gsLst>
            <a:path path="circle">
              <a:fillToRect l="100000" t="100000"/>
            </a:path>
            <a:tileRect r="-100000" b="-100000"/>
          </a:gradFill>
          <a:ln>
            <a:noFill/>
          </a:ln>
          <a:effectLst>
            <a:outerShdw blurRad="368300" dist="635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 name="Tijdelijke aanduiding voor inhoud 4">
            <a:extLst>
              <a:ext uri="{FF2B5EF4-FFF2-40B4-BE49-F238E27FC236}">
                <a16:creationId xmlns:a16="http://schemas.microsoft.com/office/drawing/2014/main" id="{FC903DE5-8188-27E5-5744-D0E1FBAE0CFC}"/>
              </a:ext>
            </a:extLst>
          </p:cNvPr>
          <p:cNvSpPr>
            <a:spLocks noGrp="1"/>
          </p:cNvSpPr>
          <p:nvPr>
            <p:ph sz="quarter" idx="10" hasCustomPrompt="1"/>
          </p:nvPr>
        </p:nvSpPr>
        <p:spPr>
          <a:xfrm>
            <a:off x="7613588" y="2344615"/>
            <a:ext cx="3968811" cy="3557709"/>
          </a:xfrm>
          <a:prstGeom prst="rect">
            <a:avLst/>
          </a:prstGeom>
        </p:spPr>
        <p:txBody>
          <a:bodyPr/>
          <a:lstStyle>
            <a:lvl1pPr marL="342900" indent="-342900" algn="l">
              <a:lnSpc>
                <a:spcPct val="200000"/>
              </a:lnSpc>
              <a:buFont typeface="Arial" panose="020B0604020202020204" pitchFamily="34" charset="0"/>
              <a:buChar char="•"/>
              <a:defRPr b="1">
                <a:solidFill>
                  <a:schemeClr val="bg1"/>
                </a:solidFill>
              </a:defRPr>
            </a:lvl1pPr>
            <a:lvl2pPr algn="l">
              <a:defRPr>
                <a:solidFill>
                  <a:schemeClr val="bg1"/>
                </a:solidFill>
              </a:defRPr>
            </a:lvl2pPr>
            <a:lvl3pPr algn="l">
              <a:defRPr>
                <a:solidFill>
                  <a:schemeClr val="bg1"/>
                </a:solidFill>
              </a:defRPr>
            </a:lvl3pPr>
            <a:lvl4pPr algn="l">
              <a:defRPr>
                <a:solidFill>
                  <a:schemeClr val="bg1"/>
                </a:solidFill>
              </a:defRPr>
            </a:lvl4pPr>
            <a:lvl5pPr algn="l">
              <a:defRPr>
                <a:solidFill>
                  <a:schemeClr val="bg1"/>
                </a:solidFill>
              </a:defRPr>
            </a:lvl5pPr>
          </a:lstStyle>
          <a:p>
            <a:pPr lvl="0"/>
            <a:r>
              <a:rPr lang="nl-NL" dirty="0"/>
              <a:t>Eerste niveau</a:t>
            </a:r>
          </a:p>
          <a:p>
            <a:pPr lvl="0"/>
            <a:r>
              <a:rPr lang="nl-NL" dirty="0"/>
              <a:t>Tweede niveau</a:t>
            </a:r>
          </a:p>
          <a:p>
            <a:pPr lvl="0"/>
            <a:r>
              <a:rPr lang="nl-NL" dirty="0"/>
              <a:t>Derde niveau</a:t>
            </a:r>
          </a:p>
          <a:p>
            <a:pPr lvl="0"/>
            <a:r>
              <a:rPr lang="nl-NL" dirty="0"/>
              <a:t>Vierde niveau</a:t>
            </a:r>
          </a:p>
          <a:p>
            <a:pPr lvl="0"/>
            <a:r>
              <a:rPr lang="nl-NL" dirty="0" err="1"/>
              <a:t>Vijde</a:t>
            </a:r>
            <a:r>
              <a:rPr lang="nl-NL" dirty="0"/>
              <a:t> niveau</a:t>
            </a:r>
          </a:p>
          <a:p>
            <a:pPr lvl="0"/>
            <a:endParaRPr lang="nl-NL" dirty="0"/>
          </a:p>
        </p:txBody>
      </p:sp>
      <p:cxnSp>
        <p:nvCxnSpPr>
          <p:cNvPr id="13" name="Rechte verbindingslijn 12">
            <a:extLst>
              <a:ext uri="{FF2B5EF4-FFF2-40B4-BE49-F238E27FC236}">
                <a16:creationId xmlns:a16="http://schemas.microsoft.com/office/drawing/2014/main" id="{798F8628-B044-9304-F58D-640FB39A99F0}"/>
              </a:ext>
            </a:extLst>
          </p:cNvPr>
          <p:cNvCxnSpPr>
            <a:cxnSpLocks/>
          </p:cNvCxnSpPr>
          <p:nvPr/>
        </p:nvCxnSpPr>
        <p:spPr>
          <a:xfrm>
            <a:off x="7613588" y="2051538"/>
            <a:ext cx="396881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Titel 16">
            <a:extLst>
              <a:ext uri="{FF2B5EF4-FFF2-40B4-BE49-F238E27FC236}">
                <a16:creationId xmlns:a16="http://schemas.microsoft.com/office/drawing/2014/main" id="{FEA328DD-C7C1-62CD-9997-864D86715746}"/>
              </a:ext>
            </a:extLst>
          </p:cNvPr>
          <p:cNvSpPr>
            <a:spLocks noGrp="1"/>
          </p:cNvSpPr>
          <p:nvPr>
            <p:ph type="title" hasCustomPrompt="1"/>
          </p:nvPr>
        </p:nvSpPr>
        <p:spPr>
          <a:xfrm>
            <a:off x="7613588" y="848237"/>
            <a:ext cx="4021014" cy="903352"/>
          </a:xfrm>
        </p:spPr>
        <p:txBody>
          <a:bodyPr/>
          <a:lstStyle>
            <a:lvl1pPr algn="l">
              <a:defRPr>
                <a:solidFill>
                  <a:schemeClr val="bg1"/>
                </a:solidFill>
              </a:defRPr>
            </a:lvl1pPr>
          </a:lstStyle>
          <a:p>
            <a:r>
              <a:rPr lang="nl-NL" dirty="0"/>
              <a:t>Titel</a:t>
            </a:r>
          </a:p>
        </p:txBody>
      </p:sp>
      <p:cxnSp>
        <p:nvCxnSpPr>
          <p:cNvPr id="4" name="Rechte verbindingslijn 3">
            <a:extLst>
              <a:ext uri="{FF2B5EF4-FFF2-40B4-BE49-F238E27FC236}">
                <a16:creationId xmlns:a16="http://schemas.microsoft.com/office/drawing/2014/main" id="{7142CBA3-28ED-73E1-A4AC-ED81287A7D46}"/>
              </a:ext>
            </a:extLst>
          </p:cNvPr>
          <p:cNvCxnSpPr>
            <a:cxnSpLocks/>
          </p:cNvCxnSpPr>
          <p:nvPr userDrawn="1"/>
        </p:nvCxnSpPr>
        <p:spPr>
          <a:xfrm>
            <a:off x="7613588" y="2051538"/>
            <a:ext cx="396881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921122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9_Custom Layout">
    <p:spTree>
      <p:nvGrpSpPr>
        <p:cNvPr id="1" name=""/>
        <p:cNvGrpSpPr/>
        <p:nvPr/>
      </p:nvGrpSpPr>
      <p:grpSpPr>
        <a:xfrm>
          <a:off x="0" y="0"/>
          <a:ext cx="0" cy="0"/>
          <a:chOff x="0" y="0"/>
          <a:chExt cx="0" cy="0"/>
        </a:xfrm>
      </p:grpSpPr>
      <p:sp>
        <p:nvSpPr>
          <p:cNvPr id="4" name="Rechthoek: afgeronde hoeken 3">
            <a:extLst>
              <a:ext uri="{FF2B5EF4-FFF2-40B4-BE49-F238E27FC236}">
                <a16:creationId xmlns:a16="http://schemas.microsoft.com/office/drawing/2014/main" id="{8F6ACD03-0EFF-B60A-3872-BF1BFD660F39}"/>
              </a:ext>
            </a:extLst>
          </p:cNvPr>
          <p:cNvSpPr/>
          <p:nvPr/>
        </p:nvSpPr>
        <p:spPr>
          <a:xfrm>
            <a:off x="0" y="5662246"/>
            <a:ext cx="12192000" cy="1195753"/>
          </a:xfrm>
          <a:prstGeom prst="roundRect">
            <a:avLst>
              <a:gd name="adj" fmla="val 0"/>
            </a:avLst>
          </a:prstGeom>
          <a:gradFill flip="none" rotWithShape="1">
            <a:gsLst>
              <a:gs pos="0">
                <a:srgbClr val="FF4E00"/>
              </a:gs>
              <a:gs pos="79000">
                <a:srgbClr val="4E42EA"/>
              </a:gs>
              <a:gs pos="100000">
                <a:srgbClr val="3D91FD"/>
              </a:gs>
            </a:gsLst>
            <a:path path="circle">
              <a:fillToRect l="100000" t="100000"/>
            </a:path>
            <a:tileRect r="-100000" b="-100000"/>
          </a:gradFill>
          <a:ln>
            <a:noFill/>
          </a:ln>
          <a:effectLst>
            <a:outerShdw blurRad="368300" dist="635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8" name="Afbeelding 7" descr="Afbeelding met tekst, Lettertype, Graphics, logo&#10;&#10;Door AI gegenereerde inhoud is mogelijk onjuist.">
            <a:extLst>
              <a:ext uri="{FF2B5EF4-FFF2-40B4-BE49-F238E27FC236}">
                <a16:creationId xmlns:a16="http://schemas.microsoft.com/office/drawing/2014/main" id="{9D8EB880-BCB3-6269-686C-023B11CC059C}"/>
              </a:ext>
            </a:extLst>
          </p:cNvPr>
          <p:cNvPicPr>
            <a:picLocks noChangeAspect="1"/>
          </p:cNvPicPr>
          <p:nvPr/>
        </p:nvPicPr>
        <p:blipFill>
          <a:blip r:embed="rId2"/>
          <a:stretch>
            <a:fillRect/>
          </a:stretch>
        </p:blipFill>
        <p:spPr>
          <a:xfrm>
            <a:off x="8422574" y="5312250"/>
            <a:ext cx="3159826" cy="1895744"/>
          </a:xfrm>
          <a:prstGeom prst="rect">
            <a:avLst/>
          </a:prstGeom>
        </p:spPr>
      </p:pic>
      <p:sp>
        <p:nvSpPr>
          <p:cNvPr id="10" name="Tijdelijke aanduiding voor inhoud 9">
            <a:extLst>
              <a:ext uri="{FF2B5EF4-FFF2-40B4-BE49-F238E27FC236}">
                <a16:creationId xmlns:a16="http://schemas.microsoft.com/office/drawing/2014/main" id="{B53405CA-89B1-CE23-7457-59D735145FEC}"/>
              </a:ext>
            </a:extLst>
          </p:cNvPr>
          <p:cNvSpPr>
            <a:spLocks noGrp="1"/>
          </p:cNvSpPr>
          <p:nvPr>
            <p:ph sz="quarter" idx="10"/>
          </p:nvPr>
        </p:nvSpPr>
        <p:spPr>
          <a:xfrm>
            <a:off x="1060633" y="1793437"/>
            <a:ext cx="10070733" cy="3540369"/>
          </a:xfrm>
          <a:prstGeom prst="rect">
            <a:avLst/>
          </a:prstGeom>
        </p:spPr>
        <p:txBody>
          <a:bodyPr/>
          <a:lstStyle>
            <a:lvl1pPr algn="l">
              <a:lnSpc>
                <a:spcPct val="200000"/>
              </a:lnSpc>
              <a:defRPr sz="2400" b="1"/>
            </a:lvl1pPr>
            <a:lvl2pPr algn="l">
              <a:defRPr/>
            </a:lvl2pPr>
          </a:lstStyle>
          <a:p>
            <a:pPr lvl="0"/>
            <a:r>
              <a:rPr lang="nl-NL"/>
              <a:t>Klikken om de tekststijl van het model te bewerken</a:t>
            </a:r>
          </a:p>
          <a:p>
            <a:pPr lvl="1"/>
            <a:r>
              <a:rPr lang="nl-NL"/>
              <a:t>Tweede niveau</a:t>
            </a:r>
          </a:p>
          <a:p>
            <a:pPr lvl="2"/>
            <a:r>
              <a:rPr lang="nl-NL"/>
              <a:t>Derde niveau</a:t>
            </a:r>
          </a:p>
          <a:p>
            <a:pPr lvl="3"/>
            <a:r>
              <a:rPr lang="nl-NL"/>
              <a:t>Vierde niveau</a:t>
            </a:r>
          </a:p>
        </p:txBody>
      </p:sp>
      <p:sp>
        <p:nvSpPr>
          <p:cNvPr id="13" name="Titel 12">
            <a:extLst>
              <a:ext uri="{FF2B5EF4-FFF2-40B4-BE49-F238E27FC236}">
                <a16:creationId xmlns:a16="http://schemas.microsoft.com/office/drawing/2014/main" id="{33F7F9AE-8207-2E77-0095-F4144F31E6E3}"/>
              </a:ext>
            </a:extLst>
          </p:cNvPr>
          <p:cNvSpPr>
            <a:spLocks noGrp="1"/>
          </p:cNvSpPr>
          <p:nvPr>
            <p:ph type="title" hasCustomPrompt="1"/>
          </p:nvPr>
        </p:nvSpPr>
        <p:spPr>
          <a:xfrm>
            <a:off x="1060633" y="699405"/>
            <a:ext cx="10070733" cy="919034"/>
          </a:xfrm>
        </p:spPr>
        <p:txBody>
          <a:bodyPr/>
          <a:lstStyle>
            <a:lvl1pPr algn="l">
              <a:defRPr/>
            </a:lvl1pPr>
          </a:lstStyle>
          <a:p>
            <a:r>
              <a:rPr lang="nl-NL" dirty="0"/>
              <a:t>Titel van de slide</a:t>
            </a:r>
          </a:p>
        </p:txBody>
      </p:sp>
      <p:sp>
        <p:nvSpPr>
          <p:cNvPr id="2" name="Rechthoek: afgeronde hoeken 1">
            <a:extLst>
              <a:ext uri="{FF2B5EF4-FFF2-40B4-BE49-F238E27FC236}">
                <a16:creationId xmlns:a16="http://schemas.microsoft.com/office/drawing/2014/main" id="{95017C2A-D058-E3F1-FB03-DCFA6043D6ED}"/>
              </a:ext>
            </a:extLst>
          </p:cNvPr>
          <p:cNvSpPr/>
          <p:nvPr userDrawn="1"/>
        </p:nvSpPr>
        <p:spPr>
          <a:xfrm>
            <a:off x="0" y="5662246"/>
            <a:ext cx="12192000" cy="1195753"/>
          </a:xfrm>
          <a:prstGeom prst="roundRect">
            <a:avLst>
              <a:gd name="adj" fmla="val 0"/>
            </a:avLst>
          </a:prstGeom>
          <a:gradFill flip="none" rotWithShape="1">
            <a:gsLst>
              <a:gs pos="0">
                <a:srgbClr val="FF4E00"/>
              </a:gs>
              <a:gs pos="79000">
                <a:srgbClr val="4E42EA"/>
              </a:gs>
              <a:gs pos="100000">
                <a:srgbClr val="3D91FD"/>
              </a:gs>
            </a:gsLst>
            <a:path path="circle">
              <a:fillToRect l="100000" t="100000"/>
            </a:path>
            <a:tileRect r="-100000" b="-100000"/>
          </a:gradFill>
          <a:ln>
            <a:noFill/>
          </a:ln>
          <a:effectLst>
            <a:outerShdw blurRad="368300" dist="635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3" name="Afbeelding 2" descr="Afbeelding met tekst, Lettertype, Graphics, logo&#10;&#10;Door AI gegenereerde inhoud is mogelijk onjuist.">
            <a:extLst>
              <a:ext uri="{FF2B5EF4-FFF2-40B4-BE49-F238E27FC236}">
                <a16:creationId xmlns:a16="http://schemas.microsoft.com/office/drawing/2014/main" id="{64373C0F-B0DC-B3B1-2691-ACB4453A26EF}"/>
              </a:ext>
            </a:extLst>
          </p:cNvPr>
          <p:cNvPicPr>
            <a:picLocks noChangeAspect="1"/>
          </p:cNvPicPr>
          <p:nvPr userDrawn="1"/>
        </p:nvPicPr>
        <p:blipFill>
          <a:blip r:embed="rId2"/>
          <a:stretch>
            <a:fillRect/>
          </a:stretch>
        </p:blipFill>
        <p:spPr>
          <a:xfrm>
            <a:off x="8422574" y="5312250"/>
            <a:ext cx="3159826" cy="1895744"/>
          </a:xfrm>
          <a:prstGeom prst="rect">
            <a:avLst/>
          </a:prstGeom>
        </p:spPr>
      </p:pic>
    </p:spTree>
    <p:extLst>
      <p:ext uri="{BB962C8B-B14F-4D97-AF65-F5344CB8AC3E}">
        <p14:creationId xmlns:p14="http://schemas.microsoft.com/office/powerpoint/2010/main" val="11398299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angepaste indeling">
    <p:spTree>
      <p:nvGrpSpPr>
        <p:cNvPr id="1" name=""/>
        <p:cNvGrpSpPr/>
        <p:nvPr/>
      </p:nvGrpSpPr>
      <p:grpSpPr>
        <a:xfrm>
          <a:off x="0" y="0"/>
          <a:ext cx="0" cy="0"/>
          <a:chOff x="0" y="0"/>
          <a:chExt cx="0" cy="0"/>
        </a:xfrm>
      </p:grpSpPr>
      <p:sp>
        <p:nvSpPr>
          <p:cNvPr id="3" name="Rechthoek: afgeronde hoeken 2">
            <a:extLst>
              <a:ext uri="{FF2B5EF4-FFF2-40B4-BE49-F238E27FC236}">
                <a16:creationId xmlns:a16="http://schemas.microsoft.com/office/drawing/2014/main" id="{E858CF7B-D33B-EBB8-B65C-748A776A48DE}"/>
              </a:ext>
            </a:extLst>
          </p:cNvPr>
          <p:cNvSpPr/>
          <p:nvPr userDrawn="1"/>
        </p:nvSpPr>
        <p:spPr>
          <a:xfrm>
            <a:off x="1098923" y="1038038"/>
            <a:ext cx="9994153" cy="4781924"/>
          </a:xfrm>
          <a:prstGeom prst="roundRect">
            <a:avLst>
              <a:gd name="adj" fmla="val 8293"/>
            </a:avLst>
          </a:prstGeom>
          <a:gradFill flip="none" rotWithShape="1">
            <a:gsLst>
              <a:gs pos="0">
                <a:srgbClr val="FF4E00"/>
              </a:gs>
              <a:gs pos="79000">
                <a:srgbClr val="4E42EA"/>
              </a:gs>
              <a:gs pos="100000">
                <a:srgbClr val="3D91FD"/>
              </a:gs>
            </a:gsLst>
            <a:path path="circle">
              <a:fillToRect l="100000" t="100000"/>
            </a:path>
            <a:tileRect r="-100000" b="-100000"/>
          </a:gradFill>
          <a:ln>
            <a:noFill/>
          </a:ln>
          <a:effectLst>
            <a:outerShdw blurRad="368300" dist="635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4" name="Rechthoek: afgeronde hoeken 3">
            <a:extLst>
              <a:ext uri="{FF2B5EF4-FFF2-40B4-BE49-F238E27FC236}">
                <a16:creationId xmlns:a16="http://schemas.microsoft.com/office/drawing/2014/main" id="{42AF40E1-4D9D-D303-3837-BC40B1A79778}"/>
              </a:ext>
            </a:extLst>
          </p:cNvPr>
          <p:cNvSpPr/>
          <p:nvPr userDrawn="1"/>
        </p:nvSpPr>
        <p:spPr>
          <a:xfrm>
            <a:off x="1098923" y="1038038"/>
            <a:ext cx="9994153" cy="4781924"/>
          </a:xfrm>
          <a:prstGeom prst="roundRect">
            <a:avLst>
              <a:gd name="adj" fmla="val 8293"/>
            </a:avLst>
          </a:prstGeom>
          <a:gradFill flip="none" rotWithShape="1">
            <a:gsLst>
              <a:gs pos="0">
                <a:srgbClr val="FF4E00"/>
              </a:gs>
              <a:gs pos="79000">
                <a:srgbClr val="4E42EA"/>
              </a:gs>
              <a:gs pos="100000">
                <a:srgbClr val="3D91FD"/>
              </a:gs>
            </a:gsLst>
            <a:path path="circle">
              <a:fillToRect l="100000" t="100000"/>
            </a:path>
            <a:tileRect r="-100000" b="-100000"/>
          </a:gradFill>
          <a:ln>
            <a:noFill/>
          </a:ln>
          <a:effectLst>
            <a:outerShdw blurRad="368300" dist="635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 name="Titel 4">
            <a:extLst>
              <a:ext uri="{FF2B5EF4-FFF2-40B4-BE49-F238E27FC236}">
                <a16:creationId xmlns:a16="http://schemas.microsoft.com/office/drawing/2014/main" id="{53373A37-4967-F0BE-E675-9505CB9E25C7}"/>
              </a:ext>
            </a:extLst>
          </p:cNvPr>
          <p:cNvSpPr>
            <a:spLocks noGrp="1"/>
          </p:cNvSpPr>
          <p:nvPr>
            <p:ph type="title" hasCustomPrompt="1"/>
          </p:nvPr>
        </p:nvSpPr>
        <p:spPr>
          <a:xfrm>
            <a:off x="2121016" y="3015654"/>
            <a:ext cx="5944462" cy="826689"/>
          </a:xfrm>
        </p:spPr>
        <p:txBody>
          <a:bodyPr/>
          <a:lstStyle>
            <a:lvl1pPr algn="l">
              <a:defRPr>
                <a:solidFill>
                  <a:schemeClr val="tx1"/>
                </a:solidFill>
              </a:defRPr>
            </a:lvl1pPr>
          </a:lstStyle>
          <a:p>
            <a:r>
              <a:rPr lang="nl-NL" dirty="0"/>
              <a:t>Titel van de presentatie</a:t>
            </a:r>
          </a:p>
        </p:txBody>
      </p:sp>
      <p:pic>
        <p:nvPicPr>
          <p:cNvPr id="6" name="Afbeelding 5" descr="Afbeelding met symbool&#10;&#10;Door AI gegenereerde inhoud is mogelijk onjuist.">
            <a:extLst>
              <a:ext uri="{FF2B5EF4-FFF2-40B4-BE49-F238E27FC236}">
                <a16:creationId xmlns:a16="http://schemas.microsoft.com/office/drawing/2014/main" id="{6AF77749-D8EF-2E14-5E12-EF036DB62FEA}"/>
              </a:ext>
            </a:extLst>
          </p:cNvPr>
          <p:cNvPicPr>
            <a:picLocks noChangeAspect="1"/>
          </p:cNvPicPr>
          <p:nvPr userDrawn="1"/>
        </p:nvPicPr>
        <p:blipFill>
          <a:blip r:embed="rId2"/>
          <a:stretch>
            <a:fillRect/>
          </a:stretch>
        </p:blipFill>
        <p:spPr>
          <a:xfrm>
            <a:off x="6660662" y="1779953"/>
            <a:ext cx="5497260" cy="3298092"/>
          </a:xfrm>
          <a:prstGeom prst="rect">
            <a:avLst/>
          </a:prstGeom>
        </p:spPr>
      </p:pic>
    </p:spTree>
    <p:extLst>
      <p:ext uri="{BB962C8B-B14F-4D97-AF65-F5344CB8AC3E}">
        <p14:creationId xmlns:p14="http://schemas.microsoft.com/office/powerpoint/2010/main" val="8342035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7_Custom Layout">
    <p:spTree>
      <p:nvGrpSpPr>
        <p:cNvPr id="1" name=""/>
        <p:cNvGrpSpPr/>
        <p:nvPr/>
      </p:nvGrpSpPr>
      <p:grpSpPr>
        <a:xfrm>
          <a:off x="0" y="0"/>
          <a:ext cx="0" cy="0"/>
          <a:chOff x="0" y="0"/>
          <a:chExt cx="0" cy="0"/>
        </a:xfrm>
      </p:grpSpPr>
      <p:pic>
        <p:nvPicPr>
          <p:cNvPr id="9" name="Afbeelding 8" descr="Afbeelding met Lettertype, Graphics, schermopname, grafische vormgeving&#10;&#10;Door AI gegenereerde inhoud is mogelijk onjuist.">
            <a:extLst>
              <a:ext uri="{FF2B5EF4-FFF2-40B4-BE49-F238E27FC236}">
                <a16:creationId xmlns:a16="http://schemas.microsoft.com/office/drawing/2014/main" id="{F9535812-1B1D-1456-344A-AA0F079D09C6}"/>
              </a:ext>
            </a:extLst>
          </p:cNvPr>
          <p:cNvPicPr>
            <a:picLocks noChangeAspect="1"/>
          </p:cNvPicPr>
          <p:nvPr userDrawn="1"/>
        </p:nvPicPr>
        <p:blipFill>
          <a:blip r:embed="rId2"/>
          <a:stretch>
            <a:fillRect/>
          </a:stretch>
        </p:blipFill>
        <p:spPr>
          <a:xfrm>
            <a:off x="380542" y="0"/>
            <a:ext cx="11430915" cy="6858000"/>
          </a:xfrm>
          <a:prstGeom prst="rect">
            <a:avLst/>
          </a:prstGeom>
        </p:spPr>
      </p:pic>
    </p:spTree>
    <p:extLst>
      <p:ext uri="{BB962C8B-B14F-4D97-AF65-F5344CB8AC3E}">
        <p14:creationId xmlns:p14="http://schemas.microsoft.com/office/powerpoint/2010/main" val="40805721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8_Title Slide">
    <p:bg>
      <p:bgRef idx="1002">
        <a:schemeClr val="bg1"/>
      </p:bgRef>
    </p:bg>
    <p:spTree>
      <p:nvGrpSpPr>
        <p:cNvPr id="1" name=""/>
        <p:cNvGrpSpPr/>
        <p:nvPr/>
      </p:nvGrpSpPr>
      <p:grpSpPr>
        <a:xfrm>
          <a:off x="0" y="0"/>
          <a:ext cx="0" cy="0"/>
          <a:chOff x="0" y="0"/>
          <a:chExt cx="0" cy="0"/>
        </a:xfrm>
      </p:grpSpPr>
      <p:sp>
        <p:nvSpPr>
          <p:cNvPr id="2" name="Rechthoek: afgeronde hoeken 1">
            <a:extLst>
              <a:ext uri="{FF2B5EF4-FFF2-40B4-BE49-F238E27FC236}">
                <a16:creationId xmlns:a16="http://schemas.microsoft.com/office/drawing/2014/main" id="{A04320B3-9260-9703-6939-8CD3F9A9F6D1}"/>
              </a:ext>
            </a:extLst>
          </p:cNvPr>
          <p:cNvSpPr/>
          <p:nvPr/>
        </p:nvSpPr>
        <p:spPr>
          <a:xfrm>
            <a:off x="1589707" y="1322050"/>
            <a:ext cx="2021001" cy="4213900"/>
          </a:xfrm>
          <a:prstGeom prst="roundRect">
            <a:avLst>
              <a:gd name="adj" fmla="val 8293"/>
            </a:avLst>
          </a:prstGeom>
          <a:gradFill flip="none" rotWithShape="1">
            <a:gsLst>
              <a:gs pos="0">
                <a:srgbClr val="FF4E00"/>
              </a:gs>
              <a:gs pos="79000">
                <a:srgbClr val="4E42EA"/>
              </a:gs>
              <a:gs pos="100000">
                <a:srgbClr val="3D91FD"/>
              </a:gs>
            </a:gsLst>
            <a:path path="circle">
              <a:fillToRect l="100000" t="100000"/>
            </a:path>
            <a:tileRect r="-100000" b="-100000"/>
          </a:gradFill>
          <a:ln>
            <a:noFill/>
          </a:ln>
          <a:effectLst>
            <a:outerShdw blurRad="368300" dist="635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3" name="Tijdelijke aanduiding voor tekst 12">
            <a:extLst>
              <a:ext uri="{FF2B5EF4-FFF2-40B4-BE49-F238E27FC236}">
                <a16:creationId xmlns:a16="http://schemas.microsoft.com/office/drawing/2014/main" id="{12F96BEA-D7BE-1E6E-DFCB-658F58D41CBF}"/>
              </a:ext>
            </a:extLst>
          </p:cNvPr>
          <p:cNvSpPr>
            <a:spLocks noGrp="1"/>
          </p:cNvSpPr>
          <p:nvPr>
            <p:ph type="body" sz="quarter" idx="10" hasCustomPrompt="1"/>
          </p:nvPr>
        </p:nvSpPr>
        <p:spPr>
          <a:xfrm>
            <a:off x="4395908" y="2186354"/>
            <a:ext cx="6318862" cy="1301261"/>
          </a:xfrm>
          <a:prstGeom prst="rect">
            <a:avLst/>
          </a:prstGeom>
        </p:spPr>
        <p:txBody>
          <a:bodyPr/>
          <a:lstStyle>
            <a:lvl1pPr marL="0" indent="0" algn="l">
              <a:buNone/>
              <a:defRPr sz="4800" b="1">
                <a:latin typeface="Rounded Mplus 1c Black" panose="020B0902020203020207" pitchFamily="34" charset="-128"/>
                <a:ea typeface="Rounded Mplus 1c Black" panose="020B0902020203020207" pitchFamily="34" charset="-128"/>
                <a:cs typeface="Rounded Mplus 1c Black" panose="020B0902020203020207" pitchFamily="34" charset="-128"/>
              </a:defRPr>
            </a:lvl1pPr>
            <a:lvl2pPr algn="l">
              <a:defRPr/>
            </a:lvl2pPr>
            <a:lvl3pPr algn="l">
              <a:defRPr/>
            </a:lvl3pPr>
            <a:lvl4pPr algn="l">
              <a:defRPr/>
            </a:lvl4pPr>
            <a:lvl5pPr algn="l">
              <a:defRPr/>
            </a:lvl5pPr>
          </a:lstStyle>
          <a:p>
            <a:pPr lvl="0"/>
            <a:r>
              <a:rPr lang="nl-NL" dirty="0"/>
              <a:t>Titel Donkere achtergrond</a:t>
            </a:r>
          </a:p>
        </p:txBody>
      </p:sp>
      <p:sp>
        <p:nvSpPr>
          <p:cNvPr id="15" name="Tijdelijke aanduiding voor inhoud 14">
            <a:extLst>
              <a:ext uri="{FF2B5EF4-FFF2-40B4-BE49-F238E27FC236}">
                <a16:creationId xmlns:a16="http://schemas.microsoft.com/office/drawing/2014/main" id="{B97532BE-731C-28C7-8D93-6DEB5532DAEE}"/>
              </a:ext>
            </a:extLst>
          </p:cNvPr>
          <p:cNvSpPr>
            <a:spLocks noGrp="1"/>
          </p:cNvSpPr>
          <p:nvPr>
            <p:ph sz="quarter" idx="11" hasCustomPrompt="1"/>
          </p:nvPr>
        </p:nvSpPr>
        <p:spPr>
          <a:xfrm>
            <a:off x="4395788" y="3798281"/>
            <a:ext cx="6318982" cy="1219200"/>
          </a:xfrm>
          <a:prstGeom prst="rect">
            <a:avLst/>
          </a:prstGeom>
        </p:spPr>
        <p:txBody>
          <a:bodyPr/>
          <a:lstStyle>
            <a:lvl1pPr marL="0" indent="0" algn="l">
              <a:buNone/>
              <a:defRPr sz="2000">
                <a:latin typeface="Poppins "/>
                <a:cs typeface="Poppins Bold" panose="000008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nl-NL" dirty="0"/>
              <a:t>Voettekst hier invullen voor een donkere achtergrond, of informatie</a:t>
            </a:r>
          </a:p>
        </p:txBody>
      </p:sp>
      <p:sp>
        <p:nvSpPr>
          <p:cNvPr id="3" name="Rechthoek: afgeronde hoeken 2">
            <a:extLst>
              <a:ext uri="{FF2B5EF4-FFF2-40B4-BE49-F238E27FC236}">
                <a16:creationId xmlns:a16="http://schemas.microsoft.com/office/drawing/2014/main" id="{5D83EB36-5822-4049-5D26-82886049D28F}"/>
              </a:ext>
            </a:extLst>
          </p:cNvPr>
          <p:cNvSpPr/>
          <p:nvPr userDrawn="1"/>
        </p:nvSpPr>
        <p:spPr>
          <a:xfrm>
            <a:off x="1589707" y="1322050"/>
            <a:ext cx="2021001" cy="4213900"/>
          </a:xfrm>
          <a:prstGeom prst="roundRect">
            <a:avLst>
              <a:gd name="adj" fmla="val 8293"/>
            </a:avLst>
          </a:prstGeom>
          <a:gradFill flip="none" rotWithShape="1">
            <a:gsLst>
              <a:gs pos="0">
                <a:srgbClr val="FF4E00"/>
              </a:gs>
              <a:gs pos="79000">
                <a:srgbClr val="4E42EA"/>
              </a:gs>
              <a:gs pos="100000">
                <a:srgbClr val="3D91FD"/>
              </a:gs>
            </a:gsLst>
            <a:path path="circle">
              <a:fillToRect l="100000" t="100000"/>
            </a:path>
            <a:tileRect r="-100000" b="-100000"/>
          </a:gradFill>
          <a:ln>
            <a:noFill/>
          </a:ln>
          <a:effectLst>
            <a:outerShdw blurRad="368300" dist="63500" dir="2700000" sx="101000" sy="101000" algn="tl" rotWithShape="0">
              <a:schemeClr val="bg1">
                <a:alpha val="2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2802043762"/>
      </p:ext>
    </p:extLst>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7" name="Tijdelijke aanduiding voor afbeelding 6">
            <a:extLst>
              <a:ext uri="{FF2B5EF4-FFF2-40B4-BE49-F238E27FC236}">
                <a16:creationId xmlns:a16="http://schemas.microsoft.com/office/drawing/2014/main" id="{238D5153-E757-7DD2-217B-2B1F63493603}"/>
              </a:ext>
            </a:extLst>
          </p:cNvPr>
          <p:cNvSpPr>
            <a:spLocks noGrp="1"/>
          </p:cNvSpPr>
          <p:nvPr>
            <p:ph type="pic" sz="quarter" idx="11"/>
          </p:nvPr>
        </p:nvSpPr>
        <p:spPr>
          <a:xfrm>
            <a:off x="6412525" y="868238"/>
            <a:ext cx="5082502" cy="5040313"/>
          </a:xfrm>
          <a:prstGeom prst="roundRect">
            <a:avLst>
              <a:gd name="adj" fmla="val 5270"/>
            </a:avLst>
          </a:prstGeom>
        </p:spPr>
        <p:txBody>
          <a:bodyPr/>
          <a:lstStyle/>
          <a:p>
            <a:r>
              <a:rPr lang="nl-NL"/>
              <a:t>Klik op het pictogram als u een afbeelding wilt toevoegen</a:t>
            </a:r>
          </a:p>
        </p:txBody>
      </p:sp>
      <p:sp>
        <p:nvSpPr>
          <p:cNvPr id="2" name="Rechthoek: afgeronde hoeken 1">
            <a:extLst>
              <a:ext uri="{FF2B5EF4-FFF2-40B4-BE49-F238E27FC236}">
                <a16:creationId xmlns:a16="http://schemas.microsoft.com/office/drawing/2014/main" id="{D35E6FBD-6E2B-AF9E-AE54-1A14189EF988}"/>
              </a:ext>
            </a:extLst>
          </p:cNvPr>
          <p:cNvSpPr/>
          <p:nvPr/>
        </p:nvSpPr>
        <p:spPr>
          <a:xfrm>
            <a:off x="0" y="0"/>
            <a:ext cx="5392615" cy="6858000"/>
          </a:xfrm>
          <a:prstGeom prst="roundRect">
            <a:avLst>
              <a:gd name="adj" fmla="val 0"/>
            </a:avLst>
          </a:prstGeom>
          <a:gradFill flip="none" rotWithShape="1">
            <a:gsLst>
              <a:gs pos="0">
                <a:srgbClr val="FF4E00"/>
              </a:gs>
              <a:gs pos="79000">
                <a:srgbClr val="4E42EA"/>
              </a:gs>
              <a:gs pos="100000">
                <a:srgbClr val="3D91FD"/>
              </a:gs>
            </a:gsLst>
            <a:path path="circle">
              <a:fillToRect l="100000" t="100000"/>
            </a:path>
            <a:tileRect r="-100000" b="-100000"/>
          </a:gradFill>
          <a:ln>
            <a:noFill/>
          </a:ln>
          <a:effectLst>
            <a:outerShdw blurRad="368300" dist="635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 name="Tijdelijke aanduiding voor inhoud 4">
            <a:extLst>
              <a:ext uri="{FF2B5EF4-FFF2-40B4-BE49-F238E27FC236}">
                <a16:creationId xmlns:a16="http://schemas.microsoft.com/office/drawing/2014/main" id="{FC903DE5-8188-27E5-5744-D0E1FBAE0CFC}"/>
              </a:ext>
            </a:extLst>
          </p:cNvPr>
          <p:cNvSpPr>
            <a:spLocks noGrp="1"/>
          </p:cNvSpPr>
          <p:nvPr>
            <p:ph sz="quarter" idx="10" hasCustomPrompt="1"/>
          </p:nvPr>
        </p:nvSpPr>
        <p:spPr>
          <a:xfrm>
            <a:off x="711901" y="2199793"/>
            <a:ext cx="3968811" cy="3557709"/>
          </a:xfrm>
          <a:prstGeom prst="rect">
            <a:avLst/>
          </a:prstGeom>
        </p:spPr>
        <p:txBody>
          <a:bodyPr/>
          <a:lstStyle>
            <a:lvl1pPr marL="457200" indent="-457200" algn="l">
              <a:lnSpc>
                <a:spcPct val="150000"/>
              </a:lnSpc>
              <a:buFont typeface="Arial" panose="020B0604020202020204" pitchFamily="34" charset="0"/>
              <a:buChar char="•"/>
              <a:defRPr b="1">
                <a:solidFill>
                  <a:schemeClr val="tx1"/>
                </a:solidFill>
              </a:defRPr>
            </a:lvl1pPr>
            <a:lvl2pPr algn="l">
              <a:defRPr>
                <a:solidFill>
                  <a:schemeClr val="bg1"/>
                </a:solidFill>
              </a:defRPr>
            </a:lvl2pPr>
            <a:lvl3pPr algn="l">
              <a:defRPr>
                <a:solidFill>
                  <a:schemeClr val="bg1"/>
                </a:solidFill>
              </a:defRPr>
            </a:lvl3pPr>
            <a:lvl4pPr algn="l">
              <a:defRPr>
                <a:solidFill>
                  <a:schemeClr val="bg1"/>
                </a:solidFill>
              </a:defRPr>
            </a:lvl4pPr>
            <a:lvl5pPr algn="l">
              <a:defRPr>
                <a:solidFill>
                  <a:schemeClr val="bg1"/>
                </a:solidFill>
              </a:defRPr>
            </a:lvl5pPr>
          </a:lstStyle>
          <a:p>
            <a:pPr lvl="0"/>
            <a:r>
              <a:rPr lang="nl-NL" dirty="0"/>
              <a:t>Eerste niveau</a:t>
            </a:r>
          </a:p>
          <a:p>
            <a:pPr lvl="0"/>
            <a:r>
              <a:rPr lang="nl-NL" dirty="0"/>
              <a:t>Tweede niveau</a:t>
            </a:r>
          </a:p>
          <a:p>
            <a:pPr lvl="0"/>
            <a:r>
              <a:rPr lang="nl-NL" dirty="0"/>
              <a:t>Derde niveau</a:t>
            </a:r>
          </a:p>
          <a:p>
            <a:pPr lvl="0"/>
            <a:r>
              <a:rPr lang="nl-NL" dirty="0"/>
              <a:t>Vierde niveau</a:t>
            </a:r>
          </a:p>
          <a:p>
            <a:pPr lvl="0"/>
            <a:endParaRPr lang="nl-NL" dirty="0"/>
          </a:p>
        </p:txBody>
      </p:sp>
      <p:cxnSp>
        <p:nvCxnSpPr>
          <p:cNvPr id="4" name="Rechte verbindingslijn 3">
            <a:extLst>
              <a:ext uri="{FF2B5EF4-FFF2-40B4-BE49-F238E27FC236}">
                <a16:creationId xmlns:a16="http://schemas.microsoft.com/office/drawing/2014/main" id="{7142CBA3-28ED-73E1-A4AC-ED81287A7D46}"/>
              </a:ext>
            </a:extLst>
          </p:cNvPr>
          <p:cNvCxnSpPr>
            <a:cxnSpLocks/>
          </p:cNvCxnSpPr>
          <p:nvPr userDrawn="1"/>
        </p:nvCxnSpPr>
        <p:spPr>
          <a:xfrm>
            <a:off x="711900" y="2074985"/>
            <a:ext cx="3968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itel 8">
            <a:extLst>
              <a:ext uri="{FF2B5EF4-FFF2-40B4-BE49-F238E27FC236}">
                <a16:creationId xmlns:a16="http://schemas.microsoft.com/office/drawing/2014/main" id="{35FAAE45-0596-8F6E-1470-7234B01ED1B0}"/>
              </a:ext>
            </a:extLst>
          </p:cNvPr>
          <p:cNvSpPr>
            <a:spLocks noGrp="1"/>
          </p:cNvSpPr>
          <p:nvPr>
            <p:ph type="title" hasCustomPrompt="1"/>
          </p:nvPr>
        </p:nvSpPr>
        <p:spPr>
          <a:xfrm>
            <a:off x="711901" y="955676"/>
            <a:ext cx="3968811" cy="569060"/>
          </a:xfrm>
        </p:spPr>
        <p:txBody>
          <a:bodyPr/>
          <a:lstStyle>
            <a:lvl1pPr algn="l">
              <a:defRPr>
                <a:solidFill>
                  <a:schemeClr val="tx1"/>
                </a:solidFill>
              </a:defRPr>
            </a:lvl1pPr>
          </a:lstStyle>
          <a:p>
            <a:r>
              <a:rPr lang="nl-NL" dirty="0"/>
              <a:t>Titel van de slide</a:t>
            </a:r>
          </a:p>
        </p:txBody>
      </p:sp>
    </p:spTree>
    <p:extLst>
      <p:ext uri="{BB962C8B-B14F-4D97-AF65-F5344CB8AC3E}">
        <p14:creationId xmlns:p14="http://schemas.microsoft.com/office/powerpoint/2010/main" val="11888210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9_Title Slide">
    <p:bg>
      <p:bgRef idx="1002">
        <a:schemeClr val="bg1"/>
      </p:bgRef>
    </p:bg>
    <p:spTree>
      <p:nvGrpSpPr>
        <p:cNvPr id="1" name=""/>
        <p:cNvGrpSpPr/>
        <p:nvPr/>
      </p:nvGrpSpPr>
      <p:grpSpPr>
        <a:xfrm>
          <a:off x="0" y="0"/>
          <a:ext cx="0" cy="0"/>
          <a:chOff x="0" y="0"/>
          <a:chExt cx="0" cy="0"/>
        </a:xfrm>
      </p:grpSpPr>
      <p:sp>
        <p:nvSpPr>
          <p:cNvPr id="13" name="Tijdelijke aanduiding voor tekst 12">
            <a:extLst>
              <a:ext uri="{FF2B5EF4-FFF2-40B4-BE49-F238E27FC236}">
                <a16:creationId xmlns:a16="http://schemas.microsoft.com/office/drawing/2014/main" id="{12F96BEA-D7BE-1E6E-DFCB-658F58D41CBF}"/>
              </a:ext>
            </a:extLst>
          </p:cNvPr>
          <p:cNvSpPr>
            <a:spLocks noGrp="1"/>
          </p:cNvSpPr>
          <p:nvPr>
            <p:ph type="body" sz="quarter" idx="10" hasCustomPrompt="1"/>
          </p:nvPr>
        </p:nvSpPr>
        <p:spPr>
          <a:xfrm>
            <a:off x="1722926" y="2186354"/>
            <a:ext cx="6318862" cy="1301261"/>
          </a:xfrm>
          <a:prstGeom prst="rect">
            <a:avLst/>
          </a:prstGeom>
        </p:spPr>
        <p:txBody>
          <a:bodyPr/>
          <a:lstStyle>
            <a:lvl1pPr marL="0" indent="0" algn="r">
              <a:buNone/>
              <a:defRPr sz="4800" b="1">
                <a:latin typeface="Rounded Mplus 1c Black" panose="020B0902020203020207" pitchFamily="34" charset="-128"/>
                <a:ea typeface="Rounded Mplus 1c Black" panose="020B0902020203020207" pitchFamily="34" charset="-128"/>
                <a:cs typeface="Rounded Mplus 1c Black" panose="020B0902020203020207" pitchFamily="34" charset="-128"/>
              </a:defRPr>
            </a:lvl1pPr>
            <a:lvl2pPr algn="l">
              <a:defRPr/>
            </a:lvl2pPr>
            <a:lvl3pPr algn="l">
              <a:defRPr/>
            </a:lvl3pPr>
            <a:lvl4pPr algn="l">
              <a:defRPr/>
            </a:lvl4pPr>
            <a:lvl5pPr algn="l">
              <a:defRPr/>
            </a:lvl5pPr>
          </a:lstStyle>
          <a:p>
            <a:pPr lvl="0"/>
            <a:r>
              <a:rPr lang="nl-NL" dirty="0"/>
              <a:t>Titel Donkere achtergrond</a:t>
            </a:r>
          </a:p>
        </p:txBody>
      </p:sp>
      <p:sp>
        <p:nvSpPr>
          <p:cNvPr id="15" name="Tijdelijke aanduiding voor inhoud 14">
            <a:extLst>
              <a:ext uri="{FF2B5EF4-FFF2-40B4-BE49-F238E27FC236}">
                <a16:creationId xmlns:a16="http://schemas.microsoft.com/office/drawing/2014/main" id="{B97532BE-731C-28C7-8D93-6DEB5532DAEE}"/>
              </a:ext>
            </a:extLst>
          </p:cNvPr>
          <p:cNvSpPr>
            <a:spLocks noGrp="1"/>
          </p:cNvSpPr>
          <p:nvPr>
            <p:ph sz="quarter" idx="11" hasCustomPrompt="1"/>
          </p:nvPr>
        </p:nvSpPr>
        <p:spPr>
          <a:xfrm>
            <a:off x="1722806" y="3798281"/>
            <a:ext cx="6318982" cy="1219200"/>
          </a:xfrm>
          <a:prstGeom prst="rect">
            <a:avLst/>
          </a:prstGeom>
        </p:spPr>
        <p:txBody>
          <a:bodyPr/>
          <a:lstStyle>
            <a:lvl1pPr marL="0" indent="0" algn="r">
              <a:buNone/>
              <a:defRPr sz="2000">
                <a:latin typeface="Poppins "/>
                <a:cs typeface="Poppins Bold" panose="000008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nl-NL" dirty="0"/>
              <a:t>Voettekst hier invullen voor een donkere achtergrond, of informatie</a:t>
            </a:r>
          </a:p>
        </p:txBody>
      </p:sp>
      <p:sp>
        <p:nvSpPr>
          <p:cNvPr id="3" name="Rechthoek: afgeronde hoeken 2">
            <a:extLst>
              <a:ext uri="{FF2B5EF4-FFF2-40B4-BE49-F238E27FC236}">
                <a16:creationId xmlns:a16="http://schemas.microsoft.com/office/drawing/2014/main" id="{5D83EB36-5822-4049-5D26-82886049D28F}"/>
              </a:ext>
            </a:extLst>
          </p:cNvPr>
          <p:cNvSpPr/>
          <p:nvPr userDrawn="1"/>
        </p:nvSpPr>
        <p:spPr>
          <a:xfrm>
            <a:off x="8714899" y="1322050"/>
            <a:ext cx="2021001" cy="4213900"/>
          </a:xfrm>
          <a:prstGeom prst="roundRect">
            <a:avLst>
              <a:gd name="adj" fmla="val 8293"/>
            </a:avLst>
          </a:prstGeom>
          <a:gradFill flip="none" rotWithShape="1">
            <a:gsLst>
              <a:gs pos="0">
                <a:srgbClr val="FF4E00"/>
              </a:gs>
              <a:gs pos="79000">
                <a:srgbClr val="4E42EA"/>
              </a:gs>
              <a:gs pos="100000">
                <a:srgbClr val="3D91FD"/>
              </a:gs>
            </a:gsLst>
            <a:path path="circle">
              <a:fillToRect l="100000" t="100000"/>
            </a:path>
            <a:tileRect r="-100000" b="-100000"/>
          </a:gradFill>
          <a:ln>
            <a:noFill/>
          </a:ln>
          <a:effectLst>
            <a:outerShdw blurRad="368300" dist="63500" dir="2700000" sx="101000" sy="101000" algn="tl" rotWithShape="0">
              <a:schemeClr val="bg1">
                <a:alpha val="2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4262290118"/>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2_Custom Layout">
    <p:bg>
      <p:bgRef idx="1002">
        <a:schemeClr val="bg1"/>
      </p:bgRef>
    </p:bg>
    <p:spTree>
      <p:nvGrpSpPr>
        <p:cNvPr id="1" name=""/>
        <p:cNvGrpSpPr/>
        <p:nvPr/>
      </p:nvGrpSpPr>
      <p:grpSpPr>
        <a:xfrm>
          <a:off x="0" y="0"/>
          <a:ext cx="0" cy="0"/>
          <a:chOff x="0" y="0"/>
          <a:chExt cx="0" cy="0"/>
        </a:xfrm>
      </p:grpSpPr>
      <p:sp>
        <p:nvSpPr>
          <p:cNvPr id="4" name="Rechthoek: afgeronde hoeken 3">
            <a:extLst>
              <a:ext uri="{FF2B5EF4-FFF2-40B4-BE49-F238E27FC236}">
                <a16:creationId xmlns:a16="http://schemas.microsoft.com/office/drawing/2014/main" id="{8F6ACD03-0EFF-B60A-3872-BF1BFD660F39}"/>
              </a:ext>
            </a:extLst>
          </p:cNvPr>
          <p:cNvSpPr/>
          <p:nvPr/>
        </p:nvSpPr>
        <p:spPr>
          <a:xfrm>
            <a:off x="0" y="5662246"/>
            <a:ext cx="12192000" cy="1195753"/>
          </a:xfrm>
          <a:prstGeom prst="roundRect">
            <a:avLst>
              <a:gd name="adj" fmla="val 0"/>
            </a:avLst>
          </a:prstGeom>
          <a:gradFill flip="none" rotWithShape="1">
            <a:gsLst>
              <a:gs pos="0">
                <a:srgbClr val="FF4E00"/>
              </a:gs>
              <a:gs pos="79000">
                <a:srgbClr val="4E42EA"/>
              </a:gs>
              <a:gs pos="100000">
                <a:srgbClr val="3D91FD"/>
              </a:gs>
            </a:gsLst>
            <a:path path="circle">
              <a:fillToRect l="100000" t="100000"/>
            </a:path>
            <a:tileRect r="-100000" b="-100000"/>
          </a:gradFill>
          <a:ln>
            <a:noFill/>
          </a:ln>
          <a:effectLst>
            <a:outerShdw blurRad="368300" dist="635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8" name="Afbeelding 7" descr="Afbeelding met tekst, Lettertype, Graphics, logo&#10;&#10;Door AI gegenereerde inhoud is mogelijk onjuist.">
            <a:extLst>
              <a:ext uri="{FF2B5EF4-FFF2-40B4-BE49-F238E27FC236}">
                <a16:creationId xmlns:a16="http://schemas.microsoft.com/office/drawing/2014/main" id="{9D8EB880-BCB3-6269-686C-023B11CC059C}"/>
              </a:ext>
            </a:extLst>
          </p:cNvPr>
          <p:cNvPicPr>
            <a:picLocks noChangeAspect="1"/>
          </p:cNvPicPr>
          <p:nvPr/>
        </p:nvPicPr>
        <p:blipFill>
          <a:blip r:embed="rId2"/>
          <a:stretch>
            <a:fillRect/>
          </a:stretch>
        </p:blipFill>
        <p:spPr>
          <a:xfrm>
            <a:off x="8422574" y="5312250"/>
            <a:ext cx="3159826" cy="1895744"/>
          </a:xfrm>
          <a:prstGeom prst="rect">
            <a:avLst/>
          </a:prstGeom>
        </p:spPr>
      </p:pic>
      <p:sp>
        <p:nvSpPr>
          <p:cNvPr id="10" name="Tijdelijke aanduiding voor inhoud 9">
            <a:extLst>
              <a:ext uri="{FF2B5EF4-FFF2-40B4-BE49-F238E27FC236}">
                <a16:creationId xmlns:a16="http://schemas.microsoft.com/office/drawing/2014/main" id="{B53405CA-89B1-CE23-7457-59D735145FEC}"/>
              </a:ext>
            </a:extLst>
          </p:cNvPr>
          <p:cNvSpPr>
            <a:spLocks noGrp="1"/>
          </p:cNvSpPr>
          <p:nvPr>
            <p:ph sz="quarter" idx="10"/>
          </p:nvPr>
        </p:nvSpPr>
        <p:spPr>
          <a:xfrm>
            <a:off x="1060633" y="1793437"/>
            <a:ext cx="10070733" cy="3540369"/>
          </a:xfrm>
          <a:prstGeom prst="rect">
            <a:avLst/>
          </a:prstGeom>
        </p:spPr>
        <p:txBody>
          <a:bodyPr/>
          <a:lstStyle>
            <a:lvl1pPr algn="l">
              <a:lnSpc>
                <a:spcPct val="200000"/>
              </a:lnSpc>
              <a:defRPr sz="2400" b="1"/>
            </a:lvl1pPr>
            <a:lvl2pPr algn="l">
              <a:defRPr/>
            </a:lvl2pPr>
          </a:lstStyle>
          <a:p>
            <a:pPr lvl="0"/>
            <a:r>
              <a:rPr lang="nl-NL" dirty="0"/>
              <a:t>Klikken om de tekststijl van het model te bewerken</a:t>
            </a:r>
          </a:p>
          <a:p>
            <a:pPr lvl="1"/>
            <a:r>
              <a:rPr lang="nl-NL" dirty="0"/>
              <a:t>Tweede niveau</a:t>
            </a:r>
          </a:p>
          <a:p>
            <a:pPr lvl="0"/>
            <a:r>
              <a:rPr lang="nl-NL" dirty="0"/>
              <a:t>Derde niveau</a:t>
            </a:r>
          </a:p>
          <a:p>
            <a:pPr lvl="1"/>
            <a:r>
              <a:rPr lang="nl-NL" dirty="0"/>
              <a:t>Vierde niveau</a:t>
            </a:r>
          </a:p>
        </p:txBody>
      </p:sp>
      <p:sp>
        <p:nvSpPr>
          <p:cNvPr id="13" name="Titel 12">
            <a:extLst>
              <a:ext uri="{FF2B5EF4-FFF2-40B4-BE49-F238E27FC236}">
                <a16:creationId xmlns:a16="http://schemas.microsoft.com/office/drawing/2014/main" id="{33F7F9AE-8207-2E77-0095-F4144F31E6E3}"/>
              </a:ext>
            </a:extLst>
          </p:cNvPr>
          <p:cNvSpPr>
            <a:spLocks noGrp="1"/>
          </p:cNvSpPr>
          <p:nvPr>
            <p:ph type="title" hasCustomPrompt="1"/>
          </p:nvPr>
        </p:nvSpPr>
        <p:spPr>
          <a:xfrm>
            <a:off x="1060633" y="699405"/>
            <a:ext cx="10070733" cy="919034"/>
          </a:xfrm>
        </p:spPr>
        <p:txBody>
          <a:bodyPr/>
          <a:lstStyle>
            <a:lvl1pPr algn="l">
              <a:defRPr/>
            </a:lvl1pPr>
          </a:lstStyle>
          <a:p>
            <a:r>
              <a:rPr lang="nl-NL" dirty="0"/>
              <a:t>Titel voor donkere achtergrond</a:t>
            </a:r>
          </a:p>
        </p:txBody>
      </p:sp>
      <p:sp>
        <p:nvSpPr>
          <p:cNvPr id="2" name="Rechthoek: afgeronde hoeken 1">
            <a:extLst>
              <a:ext uri="{FF2B5EF4-FFF2-40B4-BE49-F238E27FC236}">
                <a16:creationId xmlns:a16="http://schemas.microsoft.com/office/drawing/2014/main" id="{95017C2A-D058-E3F1-FB03-DCFA6043D6ED}"/>
              </a:ext>
            </a:extLst>
          </p:cNvPr>
          <p:cNvSpPr/>
          <p:nvPr userDrawn="1"/>
        </p:nvSpPr>
        <p:spPr>
          <a:xfrm>
            <a:off x="0" y="5662246"/>
            <a:ext cx="12192000" cy="1195753"/>
          </a:xfrm>
          <a:prstGeom prst="roundRect">
            <a:avLst>
              <a:gd name="adj" fmla="val 0"/>
            </a:avLst>
          </a:prstGeom>
          <a:gradFill flip="none" rotWithShape="1">
            <a:gsLst>
              <a:gs pos="0">
                <a:srgbClr val="FF4E00"/>
              </a:gs>
              <a:gs pos="79000">
                <a:srgbClr val="4E42EA"/>
              </a:gs>
              <a:gs pos="100000">
                <a:srgbClr val="3D91FD"/>
              </a:gs>
            </a:gsLst>
            <a:path path="circle">
              <a:fillToRect l="100000" t="100000"/>
            </a:path>
            <a:tileRect r="-100000" b="-100000"/>
          </a:gradFill>
          <a:ln>
            <a:noFill/>
          </a:ln>
          <a:effectLst>
            <a:outerShdw blurRad="2413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3" name="Afbeelding 2" descr="Afbeelding met tekst, Lettertype, Graphics, logo&#10;&#10;Door AI gegenereerde inhoud is mogelijk onjuist.">
            <a:extLst>
              <a:ext uri="{FF2B5EF4-FFF2-40B4-BE49-F238E27FC236}">
                <a16:creationId xmlns:a16="http://schemas.microsoft.com/office/drawing/2014/main" id="{64373C0F-B0DC-B3B1-2691-ACB4453A26EF}"/>
              </a:ext>
            </a:extLst>
          </p:cNvPr>
          <p:cNvPicPr>
            <a:picLocks noChangeAspect="1"/>
          </p:cNvPicPr>
          <p:nvPr userDrawn="1"/>
        </p:nvPicPr>
        <p:blipFill>
          <a:blip r:embed="rId2"/>
          <a:stretch>
            <a:fillRect/>
          </a:stretch>
        </p:blipFill>
        <p:spPr>
          <a:xfrm>
            <a:off x="8422574" y="5312250"/>
            <a:ext cx="3159826" cy="1895744"/>
          </a:xfrm>
          <a:prstGeom prst="rect">
            <a:avLst/>
          </a:prstGeom>
        </p:spPr>
      </p:pic>
    </p:spTree>
    <p:extLst>
      <p:ext uri="{BB962C8B-B14F-4D97-AF65-F5344CB8AC3E}">
        <p14:creationId xmlns:p14="http://schemas.microsoft.com/office/powerpoint/2010/main" val="424908331"/>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0.xml"/><Relationship Id="rId7"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988342"/>
            <a:ext cx="10515600" cy="1325563"/>
          </a:xfrm>
          <a:prstGeom prst="rect">
            <a:avLst/>
          </a:prstGeom>
        </p:spPr>
        <p:txBody>
          <a:bodyPr vert="horz" lIns="91440" tIns="45720" rIns="91440" bIns="45720" rtlCol="0" anchor="ctr">
            <a:normAutofit/>
          </a:bodyPr>
          <a:lstStyle/>
          <a:p>
            <a:r>
              <a:rPr lang="en-US" dirty="0"/>
              <a:t>Rounded </a:t>
            </a:r>
            <a:r>
              <a:rPr lang="en-US" dirty="0" err="1"/>
              <a:t>Mplus</a:t>
            </a:r>
            <a:r>
              <a:rPr lang="en-US" dirty="0"/>
              <a:t> 1c black</a:t>
            </a:r>
          </a:p>
        </p:txBody>
      </p:sp>
    </p:spTree>
    <p:extLst>
      <p:ext uri="{BB962C8B-B14F-4D97-AF65-F5344CB8AC3E}">
        <p14:creationId xmlns:p14="http://schemas.microsoft.com/office/powerpoint/2010/main" val="1488560956"/>
      </p:ext>
    </p:extLst>
  </p:cSld>
  <p:clrMap bg1="lt1" tx1="dk1" bg2="lt2" tx2="dk2" accent1="accent1" accent2="accent2" accent3="accent3" accent4="accent4" accent5="accent5" accent6="accent6" hlink="hlink" folHlink="folHlink"/>
  <p:sldLayoutIdLst>
    <p:sldLayoutId id="2147483915" r:id="rId1"/>
    <p:sldLayoutId id="2147483916" r:id="rId2"/>
    <p:sldLayoutId id="2147483917" r:id="rId3"/>
    <p:sldLayoutId id="2147483918" r:id="rId4"/>
    <p:sldLayoutId id="2147483919" r:id="rId5"/>
    <p:sldLayoutId id="2147483921" r:id="rId6"/>
    <p:sldLayoutId id="2147483920" r:id="rId7"/>
  </p:sldLayoutIdLst>
  <p:hf hdr="0" dt="0"/>
  <p:txStyles>
    <p:titleStyle>
      <a:lvl1pPr algn="ctr" defTabSz="914400" rtl="0" eaLnBrk="1" latinLnBrk="0" hangingPunct="1">
        <a:lnSpc>
          <a:spcPct val="90000"/>
        </a:lnSpc>
        <a:spcBef>
          <a:spcPct val="0"/>
        </a:spcBef>
        <a:buNone/>
        <a:defRPr sz="4000" kern="1200">
          <a:solidFill>
            <a:schemeClr val="tx1"/>
          </a:solidFill>
          <a:latin typeface="Rounded Mplus 1c Black" panose="020B0902020203020207" pitchFamily="34" charset="-128"/>
          <a:ea typeface="Rounded Mplus 1c Black" panose="020B0902020203020207" pitchFamily="34" charset="-128"/>
          <a:cs typeface="Rounded Mplus 1c Black" panose="020B0902020203020207" pitchFamily="34" charset="-128"/>
        </a:defRPr>
      </a:lvl1pPr>
    </p:titleStyle>
    <p:bodyStyle>
      <a:lvl1pPr marL="228600" indent="-228600" algn="ctr"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ctr"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ctr" defTabSz="914400" rtl="0" eaLnBrk="1" latinLnBrk="0" hangingPunct="1">
        <a:lnSpc>
          <a:spcPct val="90000"/>
        </a:lnSpc>
        <a:spcBef>
          <a:spcPts val="500"/>
        </a:spcBef>
        <a:buFont typeface="Arial" panose="020B0604020202020204" pitchFamily="34" charset="0"/>
        <a:buChar char="•"/>
        <a:defRPr sz="1500" kern="1200">
          <a:solidFill>
            <a:schemeClr val="tx1"/>
          </a:solidFill>
          <a:latin typeface="+mn-lt"/>
          <a:ea typeface="+mn-ea"/>
          <a:cs typeface="+mn-cs"/>
        </a:defRPr>
      </a:lvl3pPr>
      <a:lvl4pPr marL="1600200" indent="-228600" algn="ctr"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ctr" defTabSz="914400" rtl="0" eaLnBrk="1" latinLnBrk="0" hangingPunct="1">
        <a:lnSpc>
          <a:spcPct val="90000"/>
        </a:lnSpc>
        <a:spcBef>
          <a:spcPts val="500"/>
        </a:spcBef>
        <a:buFont typeface="Arial" panose="020B0604020202020204" pitchFamily="34" charset="0"/>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userDrawn="1">
          <p15:clr>
            <a:srgbClr val="F26B43"/>
          </p15:clr>
        </p15:guide>
        <p15:guide id="4"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2">
        <a:schemeClr val="bg1"/>
      </p:bgRef>
    </p:bg>
    <p:spTree>
      <p:nvGrpSpPr>
        <p:cNvPr id="1" name=""/>
        <p:cNvGrpSpPr/>
        <p:nvPr/>
      </p:nvGrpSpPr>
      <p:grpSpPr>
        <a:xfrm>
          <a:off x="0" y="0"/>
          <a:ext cx="0" cy="0"/>
          <a:chOff x="0" y="0"/>
          <a:chExt cx="0" cy="0"/>
        </a:xfrm>
      </p:grpSpPr>
      <p:sp>
        <p:nvSpPr>
          <p:cNvPr id="7" name="Tijdelijke aanduiding voor titel 6">
            <a:extLst>
              <a:ext uri="{FF2B5EF4-FFF2-40B4-BE49-F238E27FC236}">
                <a16:creationId xmlns:a16="http://schemas.microsoft.com/office/drawing/2014/main" id="{A9F6B15B-A464-B07D-51F4-ACBEBA261CB0}"/>
              </a:ext>
            </a:extLst>
          </p:cNvPr>
          <p:cNvSpPr>
            <a:spLocks noGrp="1"/>
          </p:cNvSpPr>
          <p:nvPr>
            <p:ph type="title"/>
          </p:nvPr>
        </p:nvSpPr>
        <p:spPr>
          <a:xfrm>
            <a:off x="838200" y="2766218"/>
            <a:ext cx="10515600" cy="1325563"/>
          </a:xfrm>
          <a:prstGeom prst="rect">
            <a:avLst/>
          </a:prstGeom>
        </p:spPr>
        <p:txBody>
          <a:bodyPr vert="horz" lIns="91440" tIns="45720" rIns="91440" bIns="45720" rtlCol="0" anchor="ctr">
            <a:normAutofit/>
          </a:bodyPr>
          <a:lstStyle/>
          <a:p>
            <a:r>
              <a:rPr lang="en-US" dirty="0"/>
              <a:t>Rounded </a:t>
            </a:r>
            <a:r>
              <a:rPr lang="en-US" dirty="0" err="1"/>
              <a:t>Mplus</a:t>
            </a:r>
            <a:r>
              <a:rPr lang="en-US" dirty="0"/>
              <a:t> 1c black</a:t>
            </a:r>
            <a:endParaRPr lang="nl-NL" dirty="0"/>
          </a:p>
        </p:txBody>
      </p:sp>
    </p:spTree>
    <p:extLst>
      <p:ext uri="{BB962C8B-B14F-4D97-AF65-F5344CB8AC3E}">
        <p14:creationId xmlns:p14="http://schemas.microsoft.com/office/powerpoint/2010/main" val="2086766757"/>
      </p:ext>
    </p:extLst>
  </p:cSld>
  <p:clrMap bg1="dk1" tx1="lt1" bg2="dk2" tx2="lt2" accent1="accent1" accent2="accent2" accent3="accent3" accent4="accent4" accent5="accent5" accent6="accent6" hlink="hlink" folHlink="folHlink"/>
  <p:sldLayoutIdLst>
    <p:sldLayoutId id="2147483926" r:id="rId1"/>
    <p:sldLayoutId id="2147483925" r:id="rId2"/>
    <p:sldLayoutId id="2147483922" r:id="rId3"/>
    <p:sldLayoutId id="2147483927" r:id="rId4"/>
    <p:sldLayoutId id="2147483928" r:id="rId5"/>
    <p:sldLayoutId id="2147483923" r:id="rId6"/>
  </p:sldLayoutIdLst>
  <p:txStyles>
    <p:titleStyle>
      <a:lvl1pPr algn="ctr" defTabSz="914400" rtl="0" eaLnBrk="1" latinLnBrk="0" hangingPunct="1">
        <a:lnSpc>
          <a:spcPct val="90000"/>
        </a:lnSpc>
        <a:spcBef>
          <a:spcPct val="0"/>
        </a:spcBef>
        <a:buNone/>
        <a:defRPr sz="4400" kern="1200">
          <a:solidFill>
            <a:schemeClr val="tx1"/>
          </a:solidFill>
          <a:latin typeface="Rounded Mplus 1c Black" panose="020B0902020203020207" pitchFamily="34" charset="-128"/>
          <a:ea typeface="Rounded Mplus 1c Black" panose="020B0902020203020207" pitchFamily="34" charset="-128"/>
          <a:cs typeface="Rounded Mplus 1c Black" panose="020B0902020203020207" pitchFamily="34" charset="-128"/>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youtu.be/w088UOZIN2U" TargetMode="Externa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37943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91669E8-895E-3903-EC8E-63CF00799CBB}"/>
              </a:ext>
            </a:extLst>
          </p:cNvPr>
          <p:cNvSpPr>
            <a:spLocks noGrp="1"/>
          </p:cNvSpPr>
          <p:nvPr>
            <p:ph type="title"/>
          </p:nvPr>
        </p:nvSpPr>
        <p:spPr>
          <a:xfrm>
            <a:off x="1868969" y="2766218"/>
            <a:ext cx="5856539" cy="1325563"/>
          </a:xfrm>
        </p:spPr>
        <p:txBody>
          <a:bodyPr>
            <a:noAutofit/>
          </a:bodyPr>
          <a:lstStyle/>
          <a:p>
            <a:pPr algn="ctr"/>
            <a:r>
              <a:rPr lang="nl-NL" sz="6600" dirty="0"/>
              <a:t>Maakt geld gelukkig?</a:t>
            </a:r>
          </a:p>
        </p:txBody>
      </p:sp>
    </p:spTree>
    <p:extLst>
      <p:ext uri="{BB962C8B-B14F-4D97-AF65-F5344CB8AC3E}">
        <p14:creationId xmlns:p14="http://schemas.microsoft.com/office/powerpoint/2010/main" val="8866731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91669E8-895E-3903-EC8E-63CF00799CBB}"/>
              </a:ext>
            </a:extLst>
          </p:cNvPr>
          <p:cNvSpPr>
            <a:spLocks noGrp="1"/>
          </p:cNvSpPr>
          <p:nvPr>
            <p:ph type="title"/>
          </p:nvPr>
        </p:nvSpPr>
        <p:spPr>
          <a:xfrm>
            <a:off x="1868969" y="2766218"/>
            <a:ext cx="5856539" cy="1325563"/>
          </a:xfrm>
        </p:spPr>
        <p:txBody>
          <a:bodyPr/>
          <a:lstStyle/>
          <a:p>
            <a:pPr algn="ctr"/>
            <a:r>
              <a:rPr lang="nl-NL" dirty="0"/>
              <a:t>Welkom en gebed</a:t>
            </a:r>
          </a:p>
        </p:txBody>
      </p:sp>
    </p:spTree>
    <p:extLst>
      <p:ext uri="{BB962C8B-B14F-4D97-AF65-F5344CB8AC3E}">
        <p14:creationId xmlns:p14="http://schemas.microsoft.com/office/powerpoint/2010/main" val="13334209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73A7A74A-D0B7-F0EE-072A-B565B57AC181}"/>
              </a:ext>
            </a:extLst>
          </p:cNvPr>
          <p:cNvSpPr>
            <a:spLocks noGrp="1"/>
          </p:cNvSpPr>
          <p:nvPr>
            <p:ph sz="quarter" idx="10"/>
          </p:nvPr>
        </p:nvSpPr>
        <p:spPr/>
        <p:txBody>
          <a:bodyPr/>
          <a:lstStyle/>
          <a:p>
            <a:r>
              <a:rPr lang="nl-NL" sz="2800" dirty="0"/>
              <a:t>Neem mijn leven laat het  Heer</a:t>
            </a:r>
          </a:p>
        </p:txBody>
      </p:sp>
      <p:sp>
        <p:nvSpPr>
          <p:cNvPr id="4" name="Titel 3">
            <a:extLst>
              <a:ext uri="{FF2B5EF4-FFF2-40B4-BE49-F238E27FC236}">
                <a16:creationId xmlns:a16="http://schemas.microsoft.com/office/drawing/2014/main" id="{0880AF29-78BA-BBB4-8CB0-35363D180969}"/>
              </a:ext>
            </a:extLst>
          </p:cNvPr>
          <p:cNvSpPr>
            <a:spLocks noGrp="1"/>
          </p:cNvSpPr>
          <p:nvPr>
            <p:ph type="title"/>
          </p:nvPr>
        </p:nvSpPr>
        <p:spPr/>
        <p:txBody>
          <a:bodyPr/>
          <a:lstStyle/>
          <a:p>
            <a:r>
              <a:rPr lang="nl-NL" dirty="0"/>
              <a:t>	lied</a:t>
            </a:r>
          </a:p>
        </p:txBody>
      </p:sp>
      <p:sp>
        <p:nvSpPr>
          <p:cNvPr id="6" name="Tekstvak 5">
            <a:extLst>
              <a:ext uri="{FF2B5EF4-FFF2-40B4-BE49-F238E27FC236}">
                <a16:creationId xmlns:a16="http://schemas.microsoft.com/office/drawing/2014/main" id="{D566BAB7-67D9-8DA0-5432-7FDACA8D3F07}"/>
              </a:ext>
            </a:extLst>
          </p:cNvPr>
          <p:cNvSpPr txBox="1"/>
          <p:nvPr/>
        </p:nvSpPr>
        <p:spPr>
          <a:xfrm>
            <a:off x="1083732" y="516467"/>
            <a:ext cx="5725583" cy="5539978"/>
          </a:xfrm>
          <a:prstGeom prst="rect">
            <a:avLst/>
          </a:prstGeom>
          <a:noFill/>
        </p:spPr>
        <p:txBody>
          <a:bodyPr wrap="square">
            <a:spAutoFit/>
          </a:bodyPr>
          <a:lstStyle/>
          <a:p>
            <a:r>
              <a:rPr lang="nl-NL" sz="1200" b="0" i="0" dirty="0">
                <a:solidFill>
                  <a:srgbClr val="222222"/>
                </a:solidFill>
                <a:effectLst/>
                <a:latin typeface="Arial" panose="020B0604020202020204" pitchFamily="34" charset="0"/>
              </a:rPr>
              <a:t>1 Neem mijn leven, laat het, Heer,</a:t>
            </a:r>
            <a:r>
              <a:rPr lang="nl-NL" sz="1200" dirty="0"/>
              <a:t/>
            </a:r>
            <a:br>
              <a:rPr lang="nl-NL" sz="1200" dirty="0"/>
            </a:br>
            <a:r>
              <a:rPr lang="nl-NL" sz="1200" b="0" i="0" dirty="0">
                <a:solidFill>
                  <a:srgbClr val="222222"/>
                </a:solidFill>
                <a:effectLst/>
                <a:latin typeface="Arial" panose="020B0604020202020204" pitchFamily="34" charset="0"/>
              </a:rPr>
              <a:t>toegewijd zijn aan uw eer.</a:t>
            </a:r>
            <a:r>
              <a:rPr lang="nl-NL" sz="1200" dirty="0"/>
              <a:t/>
            </a:r>
            <a:br>
              <a:rPr lang="nl-NL" sz="1200" dirty="0"/>
            </a:br>
            <a:r>
              <a:rPr lang="nl-NL" sz="1200" b="0" i="0" dirty="0">
                <a:solidFill>
                  <a:srgbClr val="222222"/>
                </a:solidFill>
                <a:effectLst/>
                <a:latin typeface="Arial" panose="020B0604020202020204" pitchFamily="34" charset="0"/>
              </a:rPr>
              <a:t>Maak mijn uren en mijn tijd</a:t>
            </a:r>
            <a:r>
              <a:rPr lang="nl-NL" sz="1200" dirty="0"/>
              <a:t/>
            </a:r>
            <a:br>
              <a:rPr lang="nl-NL" sz="1200" dirty="0"/>
            </a:br>
            <a:r>
              <a:rPr lang="nl-NL" sz="1200" b="0" i="0" dirty="0">
                <a:solidFill>
                  <a:srgbClr val="222222"/>
                </a:solidFill>
                <a:effectLst/>
                <a:latin typeface="Arial" panose="020B0604020202020204" pitchFamily="34" charset="0"/>
              </a:rPr>
              <a:t>tot uw lof en dienst bereid.</a:t>
            </a:r>
          </a:p>
          <a:p>
            <a:r>
              <a:rPr lang="nl-NL" dirty="0"/>
              <a:t/>
            </a:r>
            <a:br>
              <a:rPr lang="nl-NL" dirty="0"/>
            </a:br>
            <a:r>
              <a:rPr lang="nl-NL" sz="1200" b="0" i="0" dirty="0">
                <a:solidFill>
                  <a:srgbClr val="222222"/>
                </a:solidFill>
                <a:effectLst/>
                <a:latin typeface="Arial" panose="020B0604020202020204" pitchFamily="34" charset="0"/>
              </a:rPr>
              <a:t>2 Neem mijn handen, maak ze sterk,</a:t>
            </a:r>
            <a:r>
              <a:rPr lang="nl-NL" sz="1200" dirty="0"/>
              <a:t/>
            </a:r>
            <a:br>
              <a:rPr lang="nl-NL" sz="1200" dirty="0"/>
            </a:br>
            <a:r>
              <a:rPr lang="nl-NL" sz="1200" b="0" i="0" dirty="0">
                <a:solidFill>
                  <a:srgbClr val="222222"/>
                </a:solidFill>
                <a:effectLst/>
                <a:latin typeface="Arial" panose="020B0604020202020204" pitchFamily="34" charset="0"/>
              </a:rPr>
              <a:t>trouw en vaardig tot uw werk.</a:t>
            </a:r>
            <a:r>
              <a:rPr lang="nl-NL" sz="1200" dirty="0"/>
              <a:t/>
            </a:r>
            <a:br>
              <a:rPr lang="nl-NL" sz="1200" dirty="0"/>
            </a:br>
            <a:r>
              <a:rPr lang="nl-NL" sz="1200" b="0" i="0" dirty="0">
                <a:solidFill>
                  <a:srgbClr val="222222"/>
                </a:solidFill>
                <a:effectLst/>
                <a:latin typeface="Arial" panose="020B0604020202020204" pitchFamily="34" charset="0"/>
              </a:rPr>
              <a:t>Maak dat ik mijn voeten zet</a:t>
            </a:r>
            <a:r>
              <a:rPr lang="nl-NL" sz="1200" dirty="0"/>
              <a:t/>
            </a:r>
            <a:br>
              <a:rPr lang="nl-NL" sz="1200" dirty="0"/>
            </a:br>
            <a:r>
              <a:rPr lang="nl-NL" sz="1200" b="0" i="0" dirty="0">
                <a:solidFill>
                  <a:srgbClr val="222222"/>
                </a:solidFill>
                <a:effectLst/>
                <a:latin typeface="Arial" panose="020B0604020202020204" pitchFamily="34" charset="0"/>
              </a:rPr>
              <a:t>op de wegen van uw wet.</a:t>
            </a:r>
            <a:r>
              <a:rPr lang="nl-NL" sz="1200" dirty="0"/>
              <a:t/>
            </a:r>
            <a:br>
              <a:rPr lang="nl-NL" sz="1200" dirty="0"/>
            </a:br>
            <a:r>
              <a:rPr lang="nl-NL" sz="1200" dirty="0"/>
              <a:t/>
            </a:r>
            <a:br>
              <a:rPr lang="nl-NL" sz="1200" dirty="0"/>
            </a:br>
            <a:r>
              <a:rPr lang="nl-NL" sz="1200" b="0" i="0" dirty="0">
                <a:solidFill>
                  <a:srgbClr val="222222"/>
                </a:solidFill>
                <a:effectLst/>
                <a:latin typeface="Arial" panose="020B0604020202020204" pitchFamily="34" charset="0"/>
              </a:rPr>
              <a:t>3 Neem mijn stem, opdat mijn lied</a:t>
            </a:r>
            <a:r>
              <a:rPr lang="nl-NL" sz="1200" dirty="0"/>
              <a:t/>
            </a:r>
            <a:br>
              <a:rPr lang="nl-NL" sz="1200" dirty="0"/>
            </a:br>
            <a:r>
              <a:rPr lang="nl-NL" sz="1200" b="0" i="0" dirty="0">
                <a:solidFill>
                  <a:srgbClr val="222222"/>
                </a:solidFill>
                <a:effectLst/>
                <a:latin typeface="Arial" panose="020B0604020202020204" pitchFamily="34" charset="0"/>
              </a:rPr>
              <a:t>U, mijn Koning, hulde biedt.</a:t>
            </a:r>
            <a:r>
              <a:rPr lang="nl-NL" sz="1200" dirty="0"/>
              <a:t/>
            </a:r>
            <a:br>
              <a:rPr lang="nl-NL" sz="1200" dirty="0"/>
            </a:br>
            <a:r>
              <a:rPr lang="nl-NL" sz="1200" b="0" i="0" dirty="0">
                <a:solidFill>
                  <a:srgbClr val="222222"/>
                </a:solidFill>
                <a:effectLst/>
                <a:latin typeface="Arial" panose="020B0604020202020204" pitchFamily="34" charset="0"/>
              </a:rPr>
              <a:t>Maak, o Heer, mijn lippen rein,</a:t>
            </a:r>
            <a:r>
              <a:rPr lang="nl-NL" sz="1200" dirty="0"/>
              <a:t/>
            </a:r>
            <a:br>
              <a:rPr lang="nl-NL" sz="1200" dirty="0"/>
            </a:br>
            <a:r>
              <a:rPr lang="nl-NL" sz="1200" b="0" i="0" dirty="0">
                <a:solidFill>
                  <a:srgbClr val="222222"/>
                </a:solidFill>
                <a:effectLst/>
                <a:latin typeface="Arial" panose="020B0604020202020204" pitchFamily="34" charset="0"/>
              </a:rPr>
              <a:t>dat zij uw getuigen zijn.</a:t>
            </a:r>
            <a:r>
              <a:rPr lang="nl-NL" sz="1200" dirty="0"/>
              <a:t/>
            </a:r>
            <a:br>
              <a:rPr lang="nl-NL" sz="1200" dirty="0"/>
            </a:br>
            <a:r>
              <a:rPr lang="nl-NL" sz="1200" dirty="0"/>
              <a:t/>
            </a:r>
            <a:br>
              <a:rPr lang="nl-NL" sz="1200" dirty="0"/>
            </a:br>
            <a:r>
              <a:rPr lang="nl-NL" sz="1200" b="0" i="0" dirty="0">
                <a:solidFill>
                  <a:srgbClr val="222222"/>
                </a:solidFill>
                <a:effectLst/>
                <a:latin typeface="Arial" panose="020B0604020202020204" pitchFamily="34" charset="0"/>
              </a:rPr>
              <a:t>4 Neem mijn zilver en mijn goud,</a:t>
            </a:r>
            <a:r>
              <a:rPr lang="nl-NL" sz="1200" dirty="0"/>
              <a:t/>
            </a:r>
            <a:br>
              <a:rPr lang="nl-NL" sz="1200" dirty="0"/>
            </a:br>
            <a:r>
              <a:rPr lang="nl-NL" sz="1200" b="0" i="0" dirty="0">
                <a:solidFill>
                  <a:srgbClr val="222222"/>
                </a:solidFill>
                <a:effectLst/>
                <a:latin typeface="Arial" panose="020B0604020202020204" pitchFamily="34" charset="0"/>
              </a:rPr>
              <a:t>dat ik niets aan U onthoud.</a:t>
            </a:r>
            <a:r>
              <a:rPr lang="nl-NL" sz="1200" dirty="0"/>
              <a:t/>
            </a:r>
            <a:br>
              <a:rPr lang="nl-NL" sz="1200" dirty="0"/>
            </a:br>
            <a:r>
              <a:rPr lang="nl-NL" sz="1200" b="0" i="0" dirty="0">
                <a:solidFill>
                  <a:srgbClr val="222222"/>
                </a:solidFill>
                <a:effectLst/>
                <a:latin typeface="Arial" panose="020B0604020202020204" pitchFamily="34" charset="0"/>
              </a:rPr>
              <a:t>Maak mijn kracht en mijn verstand</a:t>
            </a:r>
            <a:r>
              <a:rPr lang="nl-NL" sz="1200" dirty="0"/>
              <a:t/>
            </a:r>
            <a:br>
              <a:rPr lang="nl-NL" sz="1200" dirty="0"/>
            </a:br>
            <a:r>
              <a:rPr lang="nl-NL" sz="1200" b="0" i="0" dirty="0">
                <a:solidFill>
                  <a:srgbClr val="222222"/>
                </a:solidFill>
                <a:effectLst/>
                <a:latin typeface="Arial" panose="020B0604020202020204" pitchFamily="34" charset="0"/>
              </a:rPr>
              <a:t>tot een werktuig in uw hand.</a:t>
            </a:r>
            <a:r>
              <a:rPr lang="nl-NL" sz="1200" dirty="0"/>
              <a:t/>
            </a:r>
            <a:br>
              <a:rPr lang="nl-NL" sz="1200" dirty="0"/>
            </a:br>
            <a:r>
              <a:rPr lang="nl-NL" sz="1200" dirty="0"/>
              <a:t/>
            </a:r>
            <a:br>
              <a:rPr lang="nl-NL" sz="1200" dirty="0"/>
            </a:br>
            <a:r>
              <a:rPr lang="nl-NL" sz="1200" b="0" i="0" dirty="0">
                <a:solidFill>
                  <a:srgbClr val="222222"/>
                </a:solidFill>
                <a:effectLst/>
                <a:latin typeface="Arial" panose="020B0604020202020204" pitchFamily="34" charset="0"/>
              </a:rPr>
              <a:t>5 Neem mijn wil en maak hem vrij,</a:t>
            </a:r>
            <a:r>
              <a:rPr lang="nl-NL" sz="1200" dirty="0"/>
              <a:t/>
            </a:r>
            <a:br>
              <a:rPr lang="nl-NL" sz="1200" dirty="0"/>
            </a:br>
            <a:r>
              <a:rPr lang="nl-NL" sz="1200" b="0" i="0" dirty="0">
                <a:solidFill>
                  <a:srgbClr val="222222"/>
                </a:solidFill>
                <a:effectLst/>
                <a:latin typeface="Arial" panose="020B0604020202020204" pitchFamily="34" charset="0"/>
              </a:rPr>
              <a:t>dat hij U geheiligd zij.</a:t>
            </a:r>
            <a:r>
              <a:rPr lang="nl-NL" sz="1200" dirty="0"/>
              <a:t/>
            </a:r>
            <a:br>
              <a:rPr lang="nl-NL" sz="1200" dirty="0"/>
            </a:br>
            <a:r>
              <a:rPr lang="nl-NL" sz="1200" b="0" i="0" dirty="0">
                <a:solidFill>
                  <a:srgbClr val="222222"/>
                </a:solidFill>
                <a:effectLst/>
                <a:latin typeface="Arial" panose="020B0604020202020204" pitchFamily="34" charset="0"/>
              </a:rPr>
              <a:t>Maak mijn hart tot uwe troon,</a:t>
            </a:r>
            <a:r>
              <a:rPr lang="nl-NL" sz="1200" dirty="0"/>
              <a:t/>
            </a:r>
            <a:br>
              <a:rPr lang="nl-NL" sz="1200" dirty="0"/>
            </a:br>
            <a:r>
              <a:rPr lang="nl-NL" sz="1200" b="0" i="0" dirty="0">
                <a:solidFill>
                  <a:srgbClr val="222222"/>
                </a:solidFill>
                <a:effectLst/>
                <a:latin typeface="Arial" panose="020B0604020202020204" pitchFamily="34" charset="0"/>
              </a:rPr>
              <a:t>dat uw </a:t>
            </a:r>
            <a:r>
              <a:rPr lang="nl-NL" sz="1200" b="0" i="0" dirty="0" err="1">
                <a:solidFill>
                  <a:srgbClr val="222222"/>
                </a:solidFill>
                <a:effectLst/>
                <a:latin typeface="Arial" panose="020B0604020202020204" pitchFamily="34" charset="0"/>
              </a:rPr>
              <a:t>Heil'ge</a:t>
            </a:r>
            <a:r>
              <a:rPr lang="nl-NL" sz="1200" b="0" i="0" dirty="0">
                <a:solidFill>
                  <a:srgbClr val="222222"/>
                </a:solidFill>
                <a:effectLst/>
                <a:latin typeface="Arial" panose="020B0604020202020204" pitchFamily="34" charset="0"/>
              </a:rPr>
              <a:t> Geest er woon'.</a:t>
            </a:r>
            <a:r>
              <a:rPr lang="nl-NL" sz="1200" dirty="0"/>
              <a:t/>
            </a:r>
            <a:br>
              <a:rPr lang="nl-NL" sz="1200" dirty="0"/>
            </a:br>
            <a:r>
              <a:rPr lang="nl-NL" sz="1200" dirty="0"/>
              <a:t/>
            </a:r>
            <a:br>
              <a:rPr lang="nl-NL" sz="1200" dirty="0"/>
            </a:br>
            <a:r>
              <a:rPr lang="nl-NL" sz="1200" b="0" i="0" dirty="0">
                <a:solidFill>
                  <a:srgbClr val="222222"/>
                </a:solidFill>
                <a:effectLst/>
                <a:latin typeface="Arial" panose="020B0604020202020204" pitchFamily="34" charset="0"/>
              </a:rPr>
              <a:t>6 Neem ook mijne liefde, Heer,</a:t>
            </a:r>
            <a:r>
              <a:rPr lang="nl-NL" sz="1200" dirty="0"/>
              <a:t/>
            </a:r>
            <a:br>
              <a:rPr lang="nl-NL" sz="1200" dirty="0"/>
            </a:br>
            <a:r>
              <a:rPr lang="nl-NL" sz="1200" b="0" i="0" dirty="0">
                <a:solidFill>
                  <a:srgbClr val="222222"/>
                </a:solidFill>
                <a:effectLst/>
                <a:latin typeface="Arial" panose="020B0604020202020204" pitchFamily="34" charset="0"/>
              </a:rPr>
              <a:t>'k leg voor U haar schatten neer.</a:t>
            </a:r>
            <a:r>
              <a:rPr lang="nl-NL" sz="1200" dirty="0"/>
              <a:t/>
            </a:r>
            <a:br>
              <a:rPr lang="nl-NL" sz="1200" dirty="0"/>
            </a:br>
            <a:r>
              <a:rPr lang="nl-NL" sz="1200" b="0" i="0" dirty="0">
                <a:solidFill>
                  <a:srgbClr val="222222"/>
                </a:solidFill>
                <a:effectLst/>
                <a:latin typeface="Arial" panose="020B0604020202020204" pitchFamily="34" charset="0"/>
              </a:rPr>
              <a:t>Neem mijzelf en voor altijd</a:t>
            </a:r>
            <a:r>
              <a:rPr lang="nl-NL" sz="1200" dirty="0"/>
              <a:t/>
            </a:r>
            <a:br>
              <a:rPr lang="nl-NL" sz="1200" dirty="0"/>
            </a:br>
            <a:r>
              <a:rPr lang="nl-NL" sz="1200" b="0" i="0" dirty="0">
                <a:solidFill>
                  <a:srgbClr val="222222"/>
                </a:solidFill>
                <a:effectLst/>
                <a:latin typeface="Arial" panose="020B0604020202020204" pitchFamily="34" charset="0"/>
              </a:rPr>
              <a:t>ben ik aan U toegewijd.</a:t>
            </a:r>
            <a:endParaRPr lang="nl-NL" sz="1200" dirty="0"/>
          </a:p>
        </p:txBody>
      </p:sp>
    </p:spTree>
    <p:extLst>
      <p:ext uri="{BB962C8B-B14F-4D97-AF65-F5344CB8AC3E}">
        <p14:creationId xmlns:p14="http://schemas.microsoft.com/office/powerpoint/2010/main" val="26233964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44683731-4E59-DA62-707A-680266458C2B}"/>
              </a:ext>
            </a:extLst>
          </p:cNvPr>
          <p:cNvSpPr>
            <a:spLocks noGrp="1"/>
          </p:cNvSpPr>
          <p:nvPr>
            <p:ph type="title"/>
          </p:nvPr>
        </p:nvSpPr>
        <p:spPr/>
        <p:txBody>
          <a:bodyPr>
            <a:normAutofit fontScale="90000"/>
          </a:bodyPr>
          <a:lstStyle/>
          <a:p>
            <a:r>
              <a:rPr lang="nl-NL" dirty="0"/>
              <a:t>Spel/ filmpje</a:t>
            </a:r>
          </a:p>
        </p:txBody>
      </p:sp>
      <p:sp>
        <p:nvSpPr>
          <p:cNvPr id="7" name="Tijdelijke aanduiding voor inhoud 6">
            <a:extLst>
              <a:ext uri="{FF2B5EF4-FFF2-40B4-BE49-F238E27FC236}">
                <a16:creationId xmlns:a16="http://schemas.microsoft.com/office/drawing/2014/main" id="{4BC828EC-EA78-9E9A-BC22-84C7558B0259}"/>
              </a:ext>
            </a:extLst>
          </p:cNvPr>
          <p:cNvSpPr>
            <a:spLocks noGrp="1"/>
          </p:cNvSpPr>
          <p:nvPr>
            <p:ph sz="quarter" idx="10"/>
          </p:nvPr>
        </p:nvSpPr>
        <p:spPr/>
        <p:txBody>
          <a:bodyPr/>
          <a:lstStyle/>
          <a:p>
            <a:r>
              <a:rPr lang="nl-NL" dirty="0"/>
              <a:t>Speel het spel</a:t>
            </a:r>
          </a:p>
          <a:p>
            <a:r>
              <a:rPr lang="nl-NL" dirty="0"/>
              <a:t>Kijk met elkaar naar het filmpje over geld:</a:t>
            </a:r>
          </a:p>
          <a:p>
            <a:r>
              <a:rPr lang="nl-NL" dirty="0"/>
              <a:t> </a:t>
            </a:r>
            <a:r>
              <a:rPr lang="nl-NL" sz="1600" u="sng" dirty="0">
                <a:hlinkClick r:id="rId2"/>
              </a:rPr>
              <a:t>https://youtu.be/w088UOZIN2U</a:t>
            </a:r>
            <a:r>
              <a:rPr lang="nl-NL" sz="1600" dirty="0"/>
              <a:t> </a:t>
            </a:r>
          </a:p>
          <a:p>
            <a:endParaRPr lang="nl-NL" dirty="0"/>
          </a:p>
        </p:txBody>
      </p:sp>
      <p:pic>
        <p:nvPicPr>
          <p:cNvPr id="2050" name="Picture 2" descr="金融取引と通貨を表す円形の矢印アイコン内のドル記号イラスト素材透過、PNGフリー画像ダウンロード - Pngtree">
            <a:extLst>
              <a:ext uri="{FF2B5EF4-FFF2-40B4-BE49-F238E27FC236}">
                <a16:creationId xmlns:a16="http://schemas.microsoft.com/office/drawing/2014/main" id="{66B5D1EE-7FF2-42E1-4DA2-F85CC6D2A776}"/>
              </a:ext>
            </a:extLst>
          </p:cNvPr>
          <p:cNvPicPr>
            <a:picLocks noGrp="1" noChangeAspect="1" noChangeArrowheads="1"/>
          </p:cNvPicPr>
          <p:nvPr>
            <p:ph type="pic" sz="quarter" idx="11"/>
          </p:nvPr>
        </p:nvPicPr>
        <p:blipFill>
          <a:blip r:embed="rId3">
            <a:extLst>
              <a:ext uri="{28A0092B-C50C-407E-A947-70E740481C1C}">
                <a14:useLocalDpi xmlns:a14="http://schemas.microsoft.com/office/drawing/2010/main" val="0"/>
              </a:ext>
            </a:extLst>
          </a:blip>
          <a:srcRect t="422" b="422"/>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57398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BB8675C6-4284-19E6-3576-9342C29D464B}"/>
              </a:ext>
            </a:extLst>
          </p:cNvPr>
          <p:cNvSpPr>
            <a:spLocks noGrp="1"/>
          </p:cNvSpPr>
          <p:nvPr>
            <p:ph sz="quarter" idx="10"/>
          </p:nvPr>
        </p:nvSpPr>
        <p:spPr>
          <a:xfrm>
            <a:off x="1060633" y="760165"/>
            <a:ext cx="10070733" cy="4573642"/>
          </a:xfrm>
        </p:spPr>
        <p:txBody>
          <a:bodyPr/>
          <a:lstStyle/>
          <a:p>
            <a:pPr lvl="0"/>
            <a:r>
              <a:rPr lang="nl-NL" i="1" dirty="0"/>
              <a:t> </a:t>
            </a:r>
            <a:r>
              <a:rPr lang="nl-NL" dirty="0"/>
              <a:t>Als ik iets wil, koop ik het meteen.</a:t>
            </a:r>
          </a:p>
          <a:p>
            <a:pPr lvl="0"/>
            <a:r>
              <a:rPr lang="nl-NL" dirty="0"/>
              <a:t>Vind je dat je goed met geld kan omgaan?</a:t>
            </a:r>
          </a:p>
          <a:p>
            <a:pPr lvl="0"/>
            <a:r>
              <a:rPr lang="nl-NL" dirty="0"/>
              <a:t>Met wie praat je over geld?</a:t>
            </a:r>
          </a:p>
          <a:p>
            <a:pPr lvl="0"/>
            <a:r>
              <a:rPr lang="nl-NL" dirty="0"/>
              <a:t>Wat is je toekomst droom?</a:t>
            </a:r>
          </a:p>
          <a:p>
            <a:pPr lvl="0"/>
            <a:r>
              <a:rPr lang="nl-NL" dirty="0"/>
              <a:t>Een leven lang veel geld of een leven lang echt goede vrienden?</a:t>
            </a:r>
          </a:p>
          <a:p>
            <a:pPr marL="0" indent="0">
              <a:buNone/>
            </a:pPr>
            <a:endParaRPr lang="nl-NL" dirty="0"/>
          </a:p>
          <a:p>
            <a:pPr marL="0" indent="0">
              <a:buNone/>
            </a:pPr>
            <a:endParaRPr lang="nl-NL" sz="2000" dirty="0"/>
          </a:p>
          <a:p>
            <a:pPr marL="0" indent="0">
              <a:buNone/>
            </a:pPr>
            <a:endParaRPr lang="nl-NL" sz="2000" dirty="0"/>
          </a:p>
          <a:p>
            <a:pPr marL="0" indent="0">
              <a:buNone/>
            </a:pPr>
            <a:endParaRPr lang="nl-NL" dirty="0"/>
          </a:p>
          <a:p>
            <a:pPr marL="0" indent="0">
              <a:buNone/>
            </a:pPr>
            <a:endParaRPr lang="nl-NL" sz="2000" dirty="0"/>
          </a:p>
          <a:p>
            <a:pPr marL="0" indent="0">
              <a:buNone/>
            </a:pPr>
            <a:endParaRPr lang="nl-NL" sz="2000" dirty="0"/>
          </a:p>
        </p:txBody>
      </p:sp>
      <p:sp>
        <p:nvSpPr>
          <p:cNvPr id="3" name="Titel 2">
            <a:extLst>
              <a:ext uri="{FF2B5EF4-FFF2-40B4-BE49-F238E27FC236}">
                <a16:creationId xmlns:a16="http://schemas.microsoft.com/office/drawing/2014/main" id="{28904478-1F77-C23A-3C19-D68D69CCE624}"/>
              </a:ext>
            </a:extLst>
          </p:cNvPr>
          <p:cNvSpPr>
            <a:spLocks noGrp="1"/>
          </p:cNvSpPr>
          <p:nvPr>
            <p:ph type="title"/>
          </p:nvPr>
        </p:nvSpPr>
        <p:spPr>
          <a:xfrm>
            <a:off x="1060633" y="126694"/>
            <a:ext cx="10070733" cy="853807"/>
          </a:xfrm>
        </p:spPr>
        <p:txBody>
          <a:bodyPr>
            <a:normAutofit/>
          </a:bodyPr>
          <a:lstStyle/>
          <a:p>
            <a:r>
              <a:rPr lang="nl-NL" dirty="0"/>
              <a:t>Vragen vanuit het filmpje</a:t>
            </a:r>
          </a:p>
        </p:txBody>
      </p:sp>
    </p:spTree>
    <p:extLst>
      <p:ext uri="{BB962C8B-B14F-4D97-AF65-F5344CB8AC3E}">
        <p14:creationId xmlns:p14="http://schemas.microsoft.com/office/powerpoint/2010/main" val="39450478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2D7D67-3630-1333-9B6E-7032071C6A16}"/>
            </a:ext>
          </a:extLst>
        </p:cNvPr>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7E03DDBE-648B-C899-B847-B3FA6EF848A5}"/>
              </a:ext>
            </a:extLst>
          </p:cNvPr>
          <p:cNvSpPr>
            <a:spLocks noGrp="1"/>
          </p:cNvSpPr>
          <p:nvPr>
            <p:ph sz="quarter" idx="10"/>
          </p:nvPr>
        </p:nvSpPr>
        <p:spPr>
          <a:xfrm>
            <a:off x="1060633" y="1685581"/>
            <a:ext cx="10070733" cy="3648226"/>
          </a:xfrm>
        </p:spPr>
        <p:txBody>
          <a:bodyPr/>
          <a:lstStyle/>
          <a:p>
            <a:pPr lvl="0"/>
            <a:r>
              <a:rPr lang="nl-NL" dirty="0"/>
              <a:t>Sparen is voor later, dat is nu niet belangrijk.</a:t>
            </a:r>
          </a:p>
          <a:p>
            <a:pPr lvl="0"/>
            <a:r>
              <a:rPr lang="nl-NL" dirty="0"/>
              <a:t>Ben jij tevreden met je inkomsten? Waarom wel/ niet</a:t>
            </a:r>
          </a:p>
          <a:p>
            <a:pPr lvl="0"/>
            <a:r>
              <a:rPr lang="nl-NL" dirty="0"/>
              <a:t>Ben je tevreden met hoe je je geld uitgeeft, wat is er lastig aan het omgaan met geld?</a:t>
            </a:r>
          </a:p>
          <a:p>
            <a:pPr marL="0" indent="0">
              <a:buNone/>
            </a:pPr>
            <a:endParaRPr lang="nl-NL" dirty="0"/>
          </a:p>
          <a:p>
            <a:pPr marL="0" indent="0">
              <a:buNone/>
            </a:pPr>
            <a:endParaRPr lang="nl-NL" dirty="0"/>
          </a:p>
          <a:p>
            <a:pPr marL="0" indent="0">
              <a:buNone/>
            </a:pPr>
            <a:endParaRPr lang="nl-NL" sz="2000" dirty="0"/>
          </a:p>
          <a:p>
            <a:pPr marL="0" indent="0">
              <a:buNone/>
            </a:pPr>
            <a:endParaRPr lang="nl-NL" sz="2000" dirty="0"/>
          </a:p>
          <a:p>
            <a:pPr marL="0" indent="0">
              <a:buNone/>
            </a:pPr>
            <a:endParaRPr lang="nl-NL" dirty="0"/>
          </a:p>
          <a:p>
            <a:pPr marL="0" indent="0">
              <a:buNone/>
            </a:pPr>
            <a:endParaRPr lang="nl-NL" sz="2000" dirty="0"/>
          </a:p>
          <a:p>
            <a:pPr marL="0" indent="0">
              <a:buNone/>
            </a:pPr>
            <a:endParaRPr lang="nl-NL" sz="2000" dirty="0"/>
          </a:p>
        </p:txBody>
      </p:sp>
      <p:sp>
        <p:nvSpPr>
          <p:cNvPr id="3" name="Titel 2">
            <a:extLst>
              <a:ext uri="{FF2B5EF4-FFF2-40B4-BE49-F238E27FC236}">
                <a16:creationId xmlns:a16="http://schemas.microsoft.com/office/drawing/2014/main" id="{A0E0AE3D-2A97-B888-9684-C96E0BFE8CFF}"/>
              </a:ext>
            </a:extLst>
          </p:cNvPr>
          <p:cNvSpPr>
            <a:spLocks noGrp="1"/>
          </p:cNvSpPr>
          <p:nvPr>
            <p:ph type="title"/>
          </p:nvPr>
        </p:nvSpPr>
        <p:spPr>
          <a:xfrm>
            <a:off x="1060633" y="583894"/>
            <a:ext cx="10070733" cy="997026"/>
          </a:xfrm>
        </p:spPr>
        <p:txBody>
          <a:bodyPr>
            <a:normAutofit/>
          </a:bodyPr>
          <a:lstStyle/>
          <a:p>
            <a:r>
              <a:rPr lang="nl-NL" dirty="0"/>
              <a:t>		stellingen/ vragen</a:t>
            </a:r>
          </a:p>
        </p:txBody>
      </p:sp>
    </p:spTree>
    <p:extLst>
      <p:ext uri="{BB962C8B-B14F-4D97-AF65-F5344CB8AC3E}">
        <p14:creationId xmlns:p14="http://schemas.microsoft.com/office/powerpoint/2010/main" val="3005562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1BECA8-E081-5890-4179-F8E496318B09}"/>
            </a:ext>
          </a:extLst>
        </p:cNvPr>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E9BD4343-FA0F-E198-8568-55E4202B6D8C}"/>
              </a:ext>
            </a:extLst>
          </p:cNvPr>
          <p:cNvSpPr>
            <a:spLocks noGrp="1"/>
          </p:cNvSpPr>
          <p:nvPr>
            <p:ph sz="quarter" idx="10"/>
          </p:nvPr>
        </p:nvSpPr>
        <p:spPr>
          <a:xfrm>
            <a:off x="1060633" y="1586429"/>
            <a:ext cx="10070733" cy="3747378"/>
          </a:xfrm>
        </p:spPr>
        <p:txBody>
          <a:bodyPr/>
          <a:lstStyle/>
          <a:p>
            <a:pPr lvl="0"/>
            <a:r>
              <a:rPr lang="nl-NL" dirty="0"/>
              <a:t>Is het leuk om cadeautjes voor iemand te kopen? Waarom wel/niet</a:t>
            </a:r>
          </a:p>
          <a:p>
            <a:pPr lvl="0"/>
            <a:r>
              <a:rPr lang="nl-NL" dirty="0"/>
              <a:t>Geef je wel eens geld aan een goed doel?</a:t>
            </a:r>
          </a:p>
          <a:p>
            <a:pPr lvl="0"/>
            <a:r>
              <a:rPr lang="nl-NL" dirty="0"/>
              <a:t>Het is niet belangrijk hoe je aan je geld komt!</a:t>
            </a:r>
          </a:p>
          <a:p>
            <a:endParaRPr lang="nl-NL" dirty="0"/>
          </a:p>
          <a:p>
            <a:pPr marL="0" indent="0">
              <a:buNone/>
            </a:pPr>
            <a:endParaRPr lang="nl-NL" dirty="0"/>
          </a:p>
          <a:p>
            <a:pPr marL="0" indent="0">
              <a:buNone/>
            </a:pPr>
            <a:endParaRPr lang="nl-NL" sz="2000" dirty="0"/>
          </a:p>
          <a:p>
            <a:pPr marL="0" indent="0">
              <a:buNone/>
            </a:pPr>
            <a:endParaRPr lang="nl-NL" sz="2000" dirty="0"/>
          </a:p>
          <a:p>
            <a:pPr marL="0" indent="0">
              <a:buNone/>
            </a:pPr>
            <a:endParaRPr lang="nl-NL" dirty="0"/>
          </a:p>
          <a:p>
            <a:pPr marL="0" indent="0">
              <a:buNone/>
            </a:pPr>
            <a:endParaRPr lang="nl-NL" sz="2000" dirty="0"/>
          </a:p>
          <a:p>
            <a:pPr marL="0" indent="0">
              <a:buNone/>
            </a:pPr>
            <a:endParaRPr lang="nl-NL" sz="2000" dirty="0"/>
          </a:p>
        </p:txBody>
      </p:sp>
      <p:sp>
        <p:nvSpPr>
          <p:cNvPr id="3" name="Titel 2">
            <a:extLst>
              <a:ext uri="{FF2B5EF4-FFF2-40B4-BE49-F238E27FC236}">
                <a16:creationId xmlns:a16="http://schemas.microsoft.com/office/drawing/2014/main" id="{80301243-2F0C-AB3D-2280-D02DB4581983}"/>
              </a:ext>
            </a:extLst>
          </p:cNvPr>
          <p:cNvSpPr>
            <a:spLocks noGrp="1"/>
          </p:cNvSpPr>
          <p:nvPr>
            <p:ph type="title"/>
          </p:nvPr>
        </p:nvSpPr>
        <p:spPr>
          <a:xfrm>
            <a:off x="1060633" y="308472"/>
            <a:ext cx="10070733" cy="1074145"/>
          </a:xfrm>
        </p:spPr>
        <p:txBody>
          <a:bodyPr>
            <a:normAutofit/>
          </a:bodyPr>
          <a:lstStyle/>
          <a:p>
            <a:r>
              <a:rPr lang="nl-NL" dirty="0"/>
              <a:t>		stellingen/ vragen</a:t>
            </a:r>
          </a:p>
        </p:txBody>
      </p:sp>
    </p:spTree>
    <p:extLst>
      <p:ext uri="{BB962C8B-B14F-4D97-AF65-F5344CB8AC3E}">
        <p14:creationId xmlns:p14="http://schemas.microsoft.com/office/powerpoint/2010/main" val="3952970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73A7A74A-D0B7-F0EE-072A-B565B57AC181}"/>
              </a:ext>
            </a:extLst>
          </p:cNvPr>
          <p:cNvSpPr>
            <a:spLocks noGrp="1"/>
          </p:cNvSpPr>
          <p:nvPr>
            <p:ph sz="quarter" idx="10"/>
          </p:nvPr>
        </p:nvSpPr>
        <p:spPr/>
        <p:txBody>
          <a:bodyPr/>
          <a:lstStyle/>
          <a:p>
            <a:r>
              <a:rPr lang="nl-NL" sz="3200" dirty="0"/>
              <a:t>Lees samen:</a:t>
            </a:r>
          </a:p>
          <a:p>
            <a:r>
              <a:rPr lang="nl-NL" sz="3200" dirty="0"/>
              <a:t>Lucas 12: 13--21</a:t>
            </a:r>
          </a:p>
          <a:p>
            <a:endParaRPr lang="nl-NL" dirty="0"/>
          </a:p>
        </p:txBody>
      </p:sp>
      <p:sp>
        <p:nvSpPr>
          <p:cNvPr id="4" name="Titel 3">
            <a:extLst>
              <a:ext uri="{FF2B5EF4-FFF2-40B4-BE49-F238E27FC236}">
                <a16:creationId xmlns:a16="http://schemas.microsoft.com/office/drawing/2014/main" id="{0880AF29-78BA-BBB4-8CB0-35363D180969}"/>
              </a:ext>
            </a:extLst>
          </p:cNvPr>
          <p:cNvSpPr>
            <a:spLocks noGrp="1"/>
          </p:cNvSpPr>
          <p:nvPr>
            <p:ph type="title"/>
          </p:nvPr>
        </p:nvSpPr>
        <p:spPr/>
        <p:txBody>
          <a:bodyPr/>
          <a:lstStyle/>
          <a:p>
            <a:r>
              <a:rPr lang="nl-NL" dirty="0"/>
              <a:t>Bijbel open</a:t>
            </a:r>
          </a:p>
        </p:txBody>
      </p:sp>
      <p:pic>
        <p:nvPicPr>
          <p:cNvPr id="5" name="Picture 2" descr="Het geloof in God en in Jezus Christus - The Bible Explorers">
            <a:extLst>
              <a:ext uri="{FF2B5EF4-FFF2-40B4-BE49-F238E27FC236}">
                <a16:creationId xmlns:a16="http://schemas.microsoft.com/office/drawing/2014/main" id="{8CA196B7-5833-E730-CB35-0BA8943695A2}"/>
              </a:ext>
            </a:extLst>
          </p:cNvPr>
          <p:cNvPicPr>
            <a:picLocks noGrp="1" noChangeAspect="1" noChangeArrowheads="1"/>
          </p:cNvPicPr>
          <p:nvPr>
            <p:ph type="pic" sz="quarter" idx="11"/>
          </p:nvPr>
        </p:nvPicPr>
        <p:blipFill>
          <a:blip r:embed="rId2">
            <a:extLst>
              <a:ext uri="{28A0092B-C50C-407E-A947-70E740481C1C}">
                <a14:useLocalDpi xmlns:a14="http://schemas.microsoft.com/office/drawing/2010/main" val="0"/>
              </a:ext>
            </a:extLst>
          </a:blip>
          <a:srcRect l="13284" r="13284"/>
          <a:stretch>
            <a:fillRect/>
          </a:stretch>
        </p:blipFill>
        <p:spPr bwMode="auto">
          <a:xfrm>
            <a:off x="0" y="0"/>
            <a:ext cx="68294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00901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20D40A-A06E-BC62-3AFC-8E540BCDAF02}"/>
              </a:ext>
            </a:extLst>
          </p:cNvPr>
          <p:cNvSpPr>
            <a:spLocks noGrp="1"/>
          </p:cNvSpPr>
          <p:nvPr>
            <p:ph type="title"/>
          </p:nvPr>
        </p:nvSpPr>
        <p:spPr>
          <a:xfrm>
            <a:off x="2121016" y="1499616"/>
            <a:ext cx="6172592" cy="3675888"/>
          </a:xfrm>
        </p:spPr>
        <p:txBody>
          <a:bodyPr>
            <a:normAutofit fontScale="90000"/>
          </a:bodyPr>
          <a:lstStyle/>
          <a:p>
            <a:pPr algn="ctr"/>
            <a:r>
              <a:rPr lang="nl-NL" dirty="0"/>
              <a:t>God geeft geld in bruikleen:</a:t>
            </a:r>
            <a:br>
              <a:rPr lang="nl-NL" dirty="0"/>
            </a:br>
            <a:r>
              <a:rPr lang="nl-NL" dirty="0"/>
              <a:t/>
            </a:r>
            <a:br>
              <a:rPr lang="nl-NL" dirty="0"/>
            </a:br>
            <a:r>
              <a:rPr lang="nl-NL" sz="2700" dirty="0"/>
              <a:t>- Om dingen te kopen die je nodig   hebt.</a:t>
            </a:r>
            <a:br>
              <a:rPr lang="nl-NL" sz="2700" dirty="0"/>
            </a:br>
            <a:r>
              <a:rPr lang="nl-NL" sz="2700" dirty="0"/>
              <a:t>- Om dingen te kopen om van te genieten</a:t>
            </a:r>
            <a:br>
              <a:rPr lang="nl-NL" sz="2700" dirty="0"/>
            </a:br>
            <a:r>
              <a:rPr lang="nl-NL" sz="2700" dirty="0"/>
              <a:t>- Om te delen met anderen</a:t>
            </a:r>
            <a:r>
              <a:rPr lang="nl-NL" dirty="0"/>
              <a:t/>
            </a:r>
            <a:br>
              <a:rPr lang="nl-NL" dirty="0"/>
            </a:br>
            <a:endParaRPr lang="nl-NL" dirty="0"/>
          </a:p>
        </p:txBody>
      </p:sp>
    </p:spTree>
    <p:extLst>
      <p:ext uri="{BB962C8B-B14F-4D97-AF65-F5344CB8AC3E}">
        <p14:creationId xmlns:p14="http://schemas.microsoft.com/office/powerpoint/2010/main" val="17621173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E7E3FD-6448-C057-F58F-D146E8B70A15}"/>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B6BE8EFC-6B0D-6FD1-34F3-6500BCF00676}"/>
              </a:ext>
            </a:extLst>
          </p:cNvPr>
          <p:cNvSpPr>
            <a:spLocks noGrp="1"/>
          </p:cNvSpPr>
          <p:nvPr>
            <p:ph type="title"/>
          </p:nvPr>
        </p:nvSpPr>
        <p:spPr/>
        <p:txBody>
          <a:bodyPr>
            <a:normAutofit fontScale="90000"/>
          </a:bodyPr>
          <a:lstStyle/>
          <a:p>
            <a:pPr algn="ctr"/>
            <a:r>
              <a:rPr lang="nl-NL" dirty="0"/>
              <a:t>3 </a:t>
            </a:r>
            <a:r>
              <a:rPr lang="nl-NL" dirty="0" err="1"/>
              <a:t>bijbelteksten</a:t>
            </a:r>
            <a:r>
              <a:rPr lang="nl-NL" dirty="0"/>
              <a:t/>
            </a:r>
            <a:br>
              <a:rPr lang="nl-NL" dirty="0"/>
            </a:br>
            <a:r>
              <a:rPr lang="nl-NL" dirty="0"/>
              <a:t>gevaren van geld</a:t>
            </a:r>
          </a:p>
        </p:txBody>
      </p:sp>
      <p:sp>
        <p:nvSpPr>
          <p:cNvPr id="7" name="Tijdelijke aanduiding voor inhoud 6">
            <a:extLst>
              <a:ext uri="{FF2B5EF4-FFF2-40B4-BE49-F238E27FC236}">
                <a16:creationId xmlns:a16="http://schemas.microsoft.com/office/drawing/2014/main" id="{3463D8AB-6FBE-689E-1222-0445C6CF2C7B}"/>
              </a:ext>
            </a:extLst>
          </p:cNvPr>
          <p:cNvSpPr>
            <a:spLocks noGrp="1"/>
          </p:cNvSpPr>
          <p:nvPr>
            <p:ph sz="quarter" idx="10"/>
          </p:nvPr>
        </p:nvSpPr>
        <p:spPr/>
        <p:txBody>
          <a:bodyPr/>
          <a:lstStyle/>
          <a:p>
            <a:pPr lvl="0"/>
            <a:r>
              <a:rPr lang="nl-NL" sz="2400" dirty="0" err="1"/>
              <a:t>Matteüs</a:t>
            </a:r>
            <a:r>
              <a:rPr lang="nl-NL" sz="2400" dirty="0"/>
              <a:t> 19: 23 en 24 </a:t>
            </a:r>
          </a:p>
          <a:p>
            <a:pPr lvl="0"/>
            <a:r>
              <a:rPr lang="nl-NL" sz="2400" dirty="0"/>
              <a:t>1 </a:t>
            </a:r>
            <a:r>
              <a:rPr lang="nl-NL" sz="2400" dirty="0" err="1"/>
              <a:t>Timoteüs</a:t>
            </a:r>
            <a:r>
              <a:rPr lang="nl-NL" sz="2400" dirty="0"/>
              <a:t> 6: 17  </a:t>
            </a:r>
          </a:p>
          <a:p>
            <a:pPr lvl="0"/>
            <a:r>
              <a:rPr lang="nl-NL" sz="2400" dirty="0" err="1"/>
              <a:t>Matteüs</a:t>
            </a:r>
            <a:r>
              <a:rPr lang="nl-NL" sz="2400" dirty="0"/>
              <a:t> 6:24  </a:t>
            </a:r>
          </a:p>
          <a:p>
            <a:endParaRPr lang="nl-NL" dirty="0"/>
          </a:p>
        </p:txBody>
      </p:sp>
      <p:pic>
        <p:nvPicPr>
          <p:cNvPr id="3074" name="Picture 2" descr="Geld of je leven - Beluister Komt het verdienmodel van Nederlandse  voetbalclubs in gevaar? (11 augustus 2025) | Podcasts | Thomas Peeters">
            <a:extLst>
              <a:ext uri="{FF2B5EF4-FFF2-40B4-BE49-F238E27FC236}">
                <a16:creationId xmlns:a16="http://schemas.microsoft.com/office/drawing/2014/main" id="{6D085050-08A5-A828-901E-8EB6D2E5374C}"/>
              </a:ext>
            </a:extLst>
          </p:cNvPr>
          <p:cNvPicPr>
            <a:picLocks noGrp="1" noChangeAspect="1" noChangeArrowheads="1"/>
          </p:cNvPicPr>
          <p:nvPr>
            <p:ph type="pic" sz="quarter" idx="11"/>
          </p:nvPr>
        </p:nvPicPr>
        <p:blipFill>
          <a:blip r:embed="rId2">
            <a:extLst>
              <a:ext uri="{28A0092B-C50C-407E-A947-70E740481C1C}">
                <a14:useLocalDpi xmlns:a14="http://schemas.microsoft.com/office/drawing/2010/main" val="0"/>
              </a:ext>
            </a:extLst>
          </a:blip>
          <a:srcRect t="422" b="422"/>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28075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620AFC-20CF-0F47-8F8F-A56E593495EB}"/>
            </a:ext>
          </a:extLst>
        </p:cNvPr>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29F7C59D-69E1-B247-F3C4-E0AD2225909B}"/>
              </a:ext>
            </a:extLst>
          </p:cNvPr>
          <p:cNvSpPr>
            <a:spLocks noGrp="1"/>
          </p:cNvSpPr>
          <p:nvPr>
            <p:ph sz="quarter" idx="10"/>
          </p:nvPr>
        </p:nvSpPr>
        <p:spPr>
          <a:xfrm>
            <a:off x="1060633" y="986009"/>
            <a:ext cx="10070733" cy="4347797"/>
          </a:xfrm>
        </p:spPr>
        <p:txBody>
          <a:bodyPr/>
          <a:lstStyle/>
          <a:p>
            <a:pPr lvl="0"/>
            <a:r>
              <a:rPr lang="nl-NL" dirty="0"/>
              <a:t>Ben je God dankbaar voor je geld?</a:t>
            </a:r>
          </a:p>
          <a:p>
            <a:pPr lvl="0"/>
            <a:r>
              <a:rPr lang="nl-NL" dirty="0"/>
              <a:t>God dienen met je geld kan dat?  </a:t>
            </a:r>
          </a:p>
          <a:p>
            <a:pPr lvl="0"/>
            <a:r>
              <a:rPr lang="nl-NL" dirty="0"/>
              <a:t>Hoeveel houd je van je eigen geld?</a:t>
            </a:r>
          </a:p>
          <a:p>
            <a:pPr lvl="0"/>
            <a:r>
              <a:rPr lang="nl-NL" dirty="0"/>
              <a:t>Durf je geld weg te geven?</a:t>
            </a:r>
          </a:p>
          <a:p>
            <a:pPr lvl="0"/>
            <a:r>
              <a:rPr lang="nl-NL" dirty="0"/>
              <a:t>Wat vind je belangrijker,  schatten in de hemel of op aarde</a:t>
            </a:r>
          </a:p>
          <a:p>
            <a:pPr marL="0" indent="0">
              <a:buNone/>
            </a:pPr>
            <a:endParaRPr lang="nl-NL" dirty="0"/>
          </a:p>
          <a:p>
            <a:endParaRPr lang="nl-NL" dirty="0"/>
          </a:p>
          <a:p>
            <a:pPr marL="0" indent="0">
              <a:buNone/>
            </a:pPr>
            <a:endParaRPr lang="nl-NL" dirty="0"/>
          </a:p>
          <a:p>
            <a:pPr marL="0" indent="0">
              <a:buNone/>
            </a:pPr>
            <a:endParaRPr lang="nl-NL" sz="2000" dirty="0"/>
          </a:p>
          <a:p>
            <a:pPr marL="0" indent="0">
              <a:buNone/>
            </a:pPr>
            <a:endParaRPr lang="nl-NL" sz="2000" dirty="0"/>
          </a:p>
          <a:p>
            <a:pPr marL="0" indent="0">
              <a:buNone/>
            </a:pPr>
            <a:endParaRPr lang="nl-NL" dirty="0"/>
          </a:p>
          <a:p>
            <a:pPr marL="0" indent="0">
              <a:buNone/>
            </a:pPr>
            <a:endParaRPr lang="nl-NL" sz="2000" dirty="0"/>
          </a:p>
          <a:p>
            <a:pPr marL="0" indent="0">
              <a:buNone/>
            </a:pPr>
            <a:endParaRPr lang="nl-NL" sz="2000" dirty="0"/>
          </a:p>
        </p:txBody>
      </p:sp>
      <p:sp>
        <p:nvSpPr>
          <p:cNvPr id="3" name="Titel 2">
            <a:extLst>
              <a:ext uri="{FF2B5EF4-FFF2-40B4-BE49-F238E27FC236}">
                <a16:creationId xmlns:a16="http://schemas.microsoft.com/office/drawing/2014/main" id="{ECE4B905-5580-D0D9-6ECF-0F6E951C3F86}"/>
              </a:ext>
            </a:extLst>
          </p:cNvPr>
          <p:cNvSpPr>
            <a:spLocks noGrp="1"/>
          </p:cNvSpPr>
          <p:nvPr>
            <p:ph type="title"/>
          </p:nvPr>
        </p:nvSpPr>
        <p:spPr>
          <a:xfrm>
            <a:off x="1060633" y="44068"/>
            <a:ext cx="10070733" cy="749146"/>
          </a:xfrm>
        </p:spPr>
        <p:txBody>
          <a:bodyPr>
            <a:normAutofit/>
          </a:bodyPr>
          <a:lstStyle/>
          <a:p>
            <a:r>
              <a:rPr lang="nl-NL" dirty="0"/>
              <a:t>			kritische vragen</a:t>
            </a:r>
          </a:p>
        </p:txBody>
      </p:sp>
    </p:spTree>
    <p:extLst>
      <p:ext uri="{BB962C8B-B14F-4D97-AF65-F5344CB8AC3E}">
        <p14:creationId xmlns:p14="http://schemas.microsoft.com/office/powerpoint/2010/main" val="2570082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489A0B3B-1BA9-04B0-16E0-DB51597145C4}"/>
              </a:ext>
            </a:extLst>
          </p:cNvPr>
          <p:cNvSpPr>
            <a:spLocks noGrp="1"/>
          </p:cNvSpPr>
          <p:nvPr>
            <p:ph type="body" sz="quarter" idx="10"/>
          </p:nvPr>
        </p:nvSpPr>
        <p:spPr>
          <a:xfrm>
            <a:off x="1477109" y="324999"/>
            <a:ext cx="6318983" cy="2711278"/>
          </a:xfrm>
        </p:spPr>
        <p:txBody>
          <a:bodyPr/>
          <a:lstStyle/>
          <a:p>
            <a:pPr algn="ctr"/>
            <a:r>
              <a:rPr lang="nl-NL" dirty="0"/>
              <a:t>Stel jezelf 3 vragen om te leren GEVEN aan een ander:</a:t>
            </a:r>
          </a:p>
        </p:txBody>
      </p:sp>
      <p:sp>
        <p:nvSpPr>
          <p:cNvPr id="3" name="Tijdelijke aanduiding voor inhoud 2">
            <a:extLst>
              <a:ext uri="{FF2B5EF4-FFF2-40B4-BE49-F238E27FC236}">
                <a16:creationId xmlns:a16="http://schemas.microsoft.com/office/drawing/2014/main" id="{07BE79B0-CA41-659E-F351-0821AC749DFF}"/>
              </a:ext>
            </a:extLst>
          </p:cNvPr>
          <p:cNvSpPr>
            <a:spLocks noGrp="1"/>
          </p:cNvSpPr>
          <p:nvPr>
            <p:ph sz="quarter" idx="11"/>
          </p:nvPr>
        </p:nvSpPr>
        <p:spPr/>
        <p:txBody>
          <a:bodyPr/>
          <a:lstStyle/>
          <a:p>
            <a:pPr marL="457200" indent="-457200" algn="ctr">
              <a:buAutoNum type="arabicPeriod"/>
            </a:pPr>
            <a:r>
              <a:rPr lang="nl-NL" sz="3600" dirty="0"/>
              <a:t>Gehoorzaam ik Hem?</a:t>
            </a:r>
          </a:p>
          <a:p>
            <a:pPr marL="457200" indent="-457200" algn="ctr">
              <a:buAutoNum type="arabicPeriod"/>
            </a:pPr>
            <a:r>
              <a:rPr lang="nl-NL" sz="3600" dirty="0"/>
              <a:t>Vertrouw ik hem?</a:t>
            </a:r>
          </a:p>
          <a:p>
            <a:pPr marL="457200" indent="-457200" algn="ctr">
              <a:buAutoNum type="arabicPeriod"/>
            </a:pPr>
            <a:r>
              <a:rPr lang="nl-NL" sz="3600" dirty="0"/>
              <a:t>Houd ik van Hem?</a:t>
            </a:r>
          </a:p>
        </p:txBody>
      </p:sp>
    </p:spTree>
    <p:extLst>
      <p:ext uri="{BB962C8B-B14F-4D97-AF65-F5344CB8AC3E}">
        <p14:creationId xmlns:p14="http://schemas.microsoft.com/office/powerpoint/2010/main" val="3419130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tekst 4">
            <a:extLst>
              <a:ext uri="{FF2B5EF4-FFF2-40B4-BE49-F238E27FC236}">
                <a16:creationId xmlns:a16="http://schemas.microsoft.com/office/drawing/2014/main" id="{AC6F3A42-5DDE-A04F-5D78-44ACDCE589FB}"/>
              </a:ext>
            </a:extLst>
          </p:cNvPr>
          <p:cNvSpPr>
            <a:spLocks noGrp="1"/>
          </p:cNvSpPr>
          <p:nvPr>
            <p:ph type="body" sz="quarter" idx="10"/>
          </p:nvPr>
        </p:nvSpPr>
        <p:spPr/>
        <p:txBody>
          <a:bodyPr/>
          <a:lstStyle/>
          <a:p>
            <a:r>
              <a:rPr lang="nl-NL" dirty="0"/>
              <a:t>Werk Opdracht:</a:t>
            </a:r>
          </a:p>
        </p:txBody>
      </p:sp>
      <p:sp>
        <p:nvSpPr>
          <p:cNvPr id="6" name="Tijdelijke aanduiding voor inhoud 5">
            <a:extLst>
              <a:ext uri="{FF2B5EF4-FFF2-40B4-BE49-F238E27FC236}">
                <a16:creationId xmlns:a16="http://schemas.microsoft.com/office/drawing/2014/main" id="{C6A00E46-74E7-A848-BC41-4C0C9B4AD94C}"/>
              </a:ext>
            </a:extLst>
          </p:cNvPr>
          <p:cNvSpPr>
            <a:spLocks noGrp="1"/>
          </p:cNvSpPr>
          <p:nvPr>
            <p:ph sz="quarter" idx="11"/>
          </p:nvPr>
        </p:nvSpPr>
        <p:spPr/>
        <p:txBody>
          <a:bodyPr/>
          <a:lstStyle/>
          <a:p>
            <a:r>
              <a:rPr lang="nl-NL" sz="2400" dirty="0"/>
              <a:t>Wat kun je weggeven? Leeftijd 12-15 jaar</a:t>
            </a:r>
          </a:p>
          <a:p>
            <a:pPr marL="457200" indent="-457200">
              <a:buFontTx/>
              <a:buChar char="-"/>
            </a:pPr>
            <a:r>
              <a:rPr lang="nl-NL" sz="2800" b="1" dirty="0"/>
              <a:t>Geld</a:t>
            </a:r>
          </a:p>
          <a:p>
            <a:pPr marL="457200" indent="-457200">
              <a:buFontTx/>
              <a:buChar char="-"/>
            </a:pPr>
            <a:r>
              <a:rPr lang="nl-NL" sz="2800" b="1" dirty="0"/>
              <a:t>talent </a:t>
            </a:r>
          </a:p>
          <a:p>
            <a:pPr marL="457200" indent="-457200">
              <a:buFontTx/>
              <a:buChar char="-"/>
            </a:pPr>
            <a:r>
              <a:rPr lang="nl-NL" sz="2800" b="1" dirty="0"/>
              <a:t>tijd?</a:t>
            </a:r>
          </a:p>
        </p:txBody>
      </p:sp>
    </p:spTree>
    <p:extLst>
      <p:ext uri="{BB962C8B-B14F-4D97-AF65-F5344CB8AC3E}">
        <p14:creationId xmlns:p14="http://schemas.microsoft.com/office/powerpoint/2010/main" val="12159713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BD386E54-839F-834D-0EAA-B68EE2A6A21D}"/>
              </a:ext>
            </a:extLst>
          </p:cNvPr>
          <p:cNvSpPr>
            <a:spLocks noGrp="1"/>
          </p:cNvSpPr>
          <p:nvPr>
            <p:ph type="body" sz="quarter" idx="10"/>
          </p:nvPr>
        </p:nvSpPr>
        <p:spPr/>
        <p:txBody>
          <a:bodyPr/>
          <a:lstStyle/>
          <a:p>
            <a:r>
              <a:rPr lang="nl-NL" b="0" dirty="0"/>
              <a:t>Werk opdracht 16+</a:t>
            </a:r>
          </a:p>
        </p:txBody>
      </p:sp>
      <p:sp>
        <p:nvSpPr>
          <p:cNvPr id="3" name="Tijdelijke aanduiding voor inhoud 2">
            <a:extLst>
              <a:ext uri="{FF2B5EF4-FFF2-40B4-BE49-F238E27FC236}">
                <a16:creationId xmlns:a16="http://schemas.microsoft.com/office/drawing/2014/main" id="{71180361-D2FC-D3B1-DEA4-A88A75AFAF23}"/>
              </a:ext>
            </a:extLst>
          </p:cNvPr>
          <p:cNvSpPr>
            <a:spLocks noGrp="1"/>
          </p:cNvSpPr>
          <p:nvPr>
            <p:ph sz="quarter" idx="11"/>
          </p:nvPr>
        </p:nvSpPr>
        <p:spPr>
          <a:xfrm>
            <a:off x="4032504" y="3540125"/>
            <a:ext cx="7168896" cy="1219200"/>
          </a:xfrm>
        </p:spPr>
        <p:txBody>
          <a:bodyPr/>
          <a:lstStyle/>
          <a:p>
            <a:r>
              <a:rPr lang="nl-NL" sz="2800" b="1" dirty="0"/>
              <a:t>Bijlage: HET GELD ROLT …… Waarheen?</a:t>
            </a:r>
          </a:p>
          <a:p>
            <a:endParaRPr lang="nl-NL" dirty="0"/>
          </a:p>
        </p:txBody>
      </p:sp>
    </p:spTree>
    <p:extLst>
      <p:ext uri="{BB962C8B-B14F-4D97-AF65-F5344CB8AC3E}">
        <p14:creationId xmlns:p14="http://schemas.microsoft.com/office/powerpoint/2010/main" val="29027896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4DB3984A-3B4E-F993-25E8-357C915BDD6B}"/>
              </a:ext>
            </a:extLst>
          </p:cNvPr>
          <p:cNvSpPr>
            <a:spLocks noGrp="1"/>
          </p:cNvSpPr>
          <p:nvPr>
            <p:ph type="title"/>
          </p:nvPr>
        </p:nvSpPr>
        <p:spPr>
          <a:xfrm>
            <a:off x="2121016" y="1938528"/>
            <a:ext cx="5944462" cy="2962656"/>
          </a:xfrm>
        </p:spPr>
        <p:txBody>
          <a:bodyPr>
            <a:normAutofit/>
          </a:bodyPr>
          <a:lstStyle/>
          <a:p>
            <a:r>
              <a:rPr lang="nl-NL" dirty="0"/>
              <a:t>Verzamel voor jezelf geen schatten op aarde, maar verzamel schatten in de hemel!</a:t>
            </a:r>
          </a:p>
        </p:txBody>
      </p:sp>
    </p:spTree>
    <p:extLst>
      <p:ext uri="{BB962C8B-B14F-4D97-AF65-F5344CB8AC3E}">
        <p14:creationId xmlns:p14="http://schemas.microsoft.com/office/powerpoint/2010/main" val="28488727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ABD4E1-54D9-8C5F-CB5E-7F52B4EA2D7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66AA3E2-F8C8-ED4C-D6C1-C26D1A49404F}"/>
              </a:ext>
            </a:extLst>
          </p:cNvPr>
          <p:cNvSpPr>
            <a:spLocks noGrp="1"/>
          </p:cNvSpPr>
          <p:nvPr>
            <p:ph type="title"/>
          </p:nvPr>
        </p:nvSpPr>
        <p:spPr>
          <a:xfrm>
            <a:off x="1868969" y="2766218"/>
            <a:ext cx="5856539" cy="1325563"/>
          </a:xfrm>
        </p:spPr>
        <p:txBody>
          <a:bodyPr>
            <a:normAutofit fontScale="90000"/>
          </a:bodyPr>
          <a:lstStyle/>
          <a:p>
            <a:pPr algn="ctr"/>
            <a:r>
              <a:rPr lang="nl-NL" dirty="0"/>
              <a:t>Afsluiten met kringgebed </a:t>
            </a:r>
            <a:br>
              <a:rPr lang="nl-NL" dirty="0"/>
            </a:br>
            <a:r>
              <a:rPr lang="nl-NL" dirty="0"/>
              <a:t>Bid en dank ergens voor!</a:t>
            </a:r>
          </a:p>
        </p:txBody>
      </p:sp>
    </p:spTree>
    <p:extLst>
      <p:ext uri="{BB962C8B-B14F-4D97-AF65-F5344CB8AC3E}">
        <p14:creationId xmlns:p14="http://schemas.microsoft.com/office/powerpoint/2010/main" val="1331533314"/>
      </p:ext>
    </p:extLst>
  </p:cSld>
  <p:clrMapOvr>
    <a:masterClrMapping/>
  </p:clrMapOvr>
</p:sld>
</file>

<file path=ppt/theme/theme1.xml><?xml version="1.0" encoding="utf-8"?>
<a:theme xmlns:a="http://schemas.openxmlformats.org/drawingml/2006/main" name="thema 45 minuten dienst">
  <a:themeElements>
    <a:clrScheme name="45 minuten dienst">
      <a:dk1>
        <a:srgbClr val="000000"/>
      </a:dk1>
      <a:lt1>
        <a:srgbClr val="FFFFFF"/>
      </a:lt1>
      <a:dk2>
        <a:srgbClr val="6C6C6C"/>
      </a:dk2>
      <a:lt2>
        <a:srgbClr val="FFFFFF"/>
      </a:lt2>
      <a:accent1>
        <a:srgbClr val="3D91FD"/>
      </a:accent1>
      <a:accent2>
        <a:srgbClr val="4E42EA"/>
      </a:accent2>
      <a:accent3>
        <a:srgbClr val="FF4E00"/>
      </a:accent3>
      <a:accent4>
        <a:srgbClr val="3D91FD"/>
      </a:accent4>
      <a:accent5>
        <a:srgbClr val="4E42EA"/>
      </a:accent5>
      <a:accent6>
        <a:srgbClr val="FF4E00"/>
      </a:accent6>
      <a:hlink>
        <a:srgbClr val="3D91FD"/>
      </a:hlink>
      <a:folHlink>
        <a:srgbClr val="4E42EA"/>
      </a:folHlink>
    </a:clrScheme>
    <a:fontScheme name="Aangepast 2">
      <a:majorFont>
        <a:latin typeface="Rounded Mplus 1c Black"/>
        <a:ea typeface=""/>
        <a:cs typeface=""/>
      </a:majorFont>
      <a:minorFont>
        <a:latin typeface="Poppi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lumMod val="20000"/>
            <a:lumOff val="80000"/>
            <a:alpha val="50000"/>
          </a:schemeClr>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owerpint 45 minuten dienst.pptx" id="{E8573228-CEEC-4225-BACC-36DE4B40F543}" vid="{6C3D31D6-9C3D-4EA3-B4D5-1F130FB76672}"/>
    </a:ext>
  </a:extLst>
</a:theme>
</file>

<file path=ppt/theme/theme2.xml><?xml version="1.0" encoding="utf-8"?>
<a:theme xmlns:a="http://schemas.openxmlformats.org/drawingml/2006/main" name="Aangepast ontwerp">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angepast 1">
      <a:majorFont>
        <a:latin typeface="Poppins Black"/>
        <a:ea typeface=""/>
        <a:cs typeface=""/>
      </a:majorFont>
      <a:minorFont>
        <a:latin typeface="Poppi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owerpint 45 minuten dienst.pptx" id="{E8573228-CEEC-4225-BACC-36DE4B40F543}" vid="{EA1FF566-05F3-4AC7-8ED9-9D28FF2BEBA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 Powerpint 45 minuten samenkomst</Template>
  <TotalTime>96</TotalTime>
  <Words>564</Words>
  <Application>Microsoft Office PowerPoint</Application>
  <PresentationFormat>Breedbeeld</PresentationFormat>
  <Paragraphs>74</Paragraphs>
  <Slides>17</Slides>
  <Notes>3</Notes>
  <HiddenSlides>0</HiddenSlides>
  <MMClips>0</MMClips>
  <ScaleCrop>false</ScaleCrop>
  <HeadingPairs>
    <vt:vector size="6" baseType="variant">
      <vt:variant>
        <vt:lpstr>Gebruikte lettertypen</vt:lpstr>
      </vt:variant>
      <vt:variant>
        <vt:i4>6</vt:i4>
      </vt:variant>
      <vt:variant>
        <vt:lpstr>Thema</vt:lpstr>
      </vt:variant>
      <vt:variant>
        <vt:i4>2</vt:i4>
      </vt:variant>
      <vt:variant>
        <vt:lpstr>Diatitels</vt:lpstr>
      </vt:variant>
      <vt:variant>
        <vt:i4>17</vt:i4>
      </vt:variant>
    </vt:vector>
  </HeadingPairs>
  <TitlesOfParts>
    <vt:vector size="25" baseType="lpstr">
      <vt:lpstr>Arial</vt:lpstr>
      <vt:lpstr>Calibri</vt:lpstr>
      <vt:lpstr>Poppins</vt:lpstr>
      <vt:lpstr>Poppins </vt:lpstr>
      <vt:lpstr>Poppins Bold</vt:lpstr>
      <vt:lpstr>Rounded Mplus 1c Black</vt:lpstr>
      <vt:lpstr>thema 45 minuten dienst</vt:lpstr>
      <vt:lpstr>Aangepast ontwerp</vt:lpstr>
      <vt:lpstr>PowerPoint-presentatie</vt:lpstr>
      <vt:lpstr>Maakt geld gelukkig?</vt:lpstr>
      <vt:lpstr>Welkom en gebed</vt:lpstr>
      <vt:lpstr> lied</vt:lpstr>
      <vt:lpstr>Spel/ filmpje</vt:lpstr>
      <vt:lpstr>Vragen vanuit het filmpje</vt:lpstr>
      <vt:lpstr>  stellingen/ vragen</vt:lpstr>
      <vt:lpstr>  stellingen/ vragen</vt:lpstr>
      <vt:lpstr>Bijbel open</vt:lpstr>
      <vt:lpstr>God geeft geld in bruikleen:  - Om dingen te kopen die je nodig   hebt. - Om dingen te kopen om van te genieten - Om te delen met anderen </vt:lpstr>
      <vt:lpstr>3 bijbelteksten gevaren van geld</vt:lpstr>
      <vt:lpstr>   kritische vragen</vt:lpstr>
      <vt:lpstr>PowerPoint-presentatie</vt:lpstr>
      <vt:lpstr>PowerPoint-presentatie</vt:lpstr>
      <vt:lpstr>PowerPoint-presentatie</vt:lpstr>
      <vt:lpstr>Verzamel voor jezelf geen schatten op aarde, maar verzamel schatten in de hemel!</vt:lpstr>
      <vt:lpstr>Afsluiten met kringgebed  Bid en dank ergens voor!</vt:lpstr>
    </vt:vector>
  </TitlesOfParts>
  <Company>Den Spike Unattendeds 2016</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janenemma K</dc:creator>
  <cp:lastModifiedBy>User</cp:lastModifiedBy>
  <cp:revision>4</cp:revision>
  <dcterms:created xsi:type="dcterms:W3CDTF">2025-07-22T12:22:42Z</dcterms:created>
  <dcterms:modified xsi:type="dcterms:W3CDTF">2025-11-13T13:22:00Z</dcterms:modified>
</cp:coreProperties>
</file>