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5"/>
  </p:notesMasterIdLst>
  <p:handoutMasterIdLst>
    <p:handoutMasterId r:id="rId16"/>
  </p:handoutMasterIdLst>
  <p:sldIdLst>
    <p:sldId id="856" r:id="rId3"/>
    <p:sldId id="853" r:id="rId4"/>
    <p:sldId id="865" r:id="rId5"/>
    <p:sldId id="859" r:id="rId6"/>
    <p:sldId id="866" r:id="rId7"/>
    <p:sldId id="857" r:id="rId8"/>
    <p:sldId id="864" r:id="rId9"/>
    <p:sldId id="867" r:id="rId10"/>
    <p:sldId id="868" r:id="rId11"/>
    <p:sldId id="861" r:id="rId12"/>
    <p:sldId id="869" r:id="rId13"/>
    <p:sldId id="8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F06E53-0F4E-4559-8342-4437169950BF}" v="248" dt="2025-12-09T11:27:16.9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addSld modSld sldOrd">
      <pc:chgData name="janenemma K" userId="627bf1e3f9096c92" providerId="LiveId" clId="{657F293A-746C-43C2-ACDF-05338E491510}" dt="2025-12-11T09:16:09.950" v="772" actId="14100"/>
      <pc:docMkLst>
        <pc:docMk/>
      </pc:docMkLst>
      <pc:sldChg chg="modSp mod ord">
        <pc:chgData name="janenemma K" userId="627bf1e3f9096c92" providerId="LiveId" clId="{657F293A-746C-43C2-ACDF-05338E491510}" dt="2025-12-09T11:24:09.607" v="605"/>
        <pc:sldMkLst>
          <pc:docMk/>
          <pc:sldMk cId="1333420968" sldId="853"/>
        </pc:sldMkLst>
        <pc:spChg chg="mod">
          <ac:chgData name="janenemma K" userId="627bf1e3f9096c92" providerId="LiveId" clId="{657F293A-746C-43C2-ACDF-05338E491510}" dt="2025-12-09T10:08:04.105" v="14" actId="20577"/>
          <ac:spMkLst>
            <pc:docMk/>
            <pc:sldMk cId="1333420968" sldId="853"/>
            <ac:spMk id="2" creationId="{691669E8-895E-3903-EC8E-63CF00799CBB}"/>
          </ac:spMkLst>
        </pc:spChg>
      </pc:sldChg>
      <pc:sldChg chg="modSp mod ord modAnim">
        <pc:chgData name="janenemma K" userId="627bf1e3f9096c92" providerId="LiveId" clId="{657F293A-746C-43C2-ACDF-05338E491510}" dt="2025-12-09T11:27:16.890" v="743" actId="20577"/>
        <pc:sldMkLst>
          <pc:docMk/>
          <pc:sldMk cId="3945047810" sldId="857"/>
        </pc:sldMkLst>
        <pc:spChg chg="mod">
          <ac:chgData name="janenemma K" userId="627bf1e3f9096c92" providerId="LiveId" clId="{657F293A-746C-43C2-ACDF-05338E491510}" dt="2025-12-09T11:27:16.890" v="743" actId="20577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657F293A-746C-43C2-ACDF-05338E491510}" dt="2025-12-09T11:02:21.168" v="286" actId="20577"/>
          <ac:spMkLst>
            <pc:docMk/>
            <pc:sldMk cId="3945047810" sldId="857"/>
            <ac:spMk id="3" creationId="{28904478-1F77-C23A-3C19-D68D69CCE624}"/>
          </ac:spMkLst>
        </pc:spChg>
      </pc:sldChg>
      <pc:sldChg chg="modSp mod ord">
        <pc:chgData name="janenemma K" userId="627bf1e3f9096c92" providerId="LiveId" clId="{657F293A-746C-43C2-ACDF-05338E491510}" dt="2025-12-09T11:01:04.802" v="216" actId="20577"/>
        <pc:sldMkLst>
          <pc:docMk/>
          <pc:sldMk cId="3419130200" sldId="859"/>
        </pc:sldMkLst>
        <pc:spChg chg="mod">
          <ac:chgData name="janenemma K" userId="627bf1e3f9096c92" providerId="LiveId" clId="{657F293A-746C-43C2-ACDF-05338E491510}" dt="2025-12-09T11:01:04.802" v="216" actId="20577"/>
          <ac:spMkLst>
            <pc:docMk/>
            <pc:sldMk cId="3419130200" sldId="859"/>
            <ac:spMk id="2" creationId="{489A0B3B-1BA9-04B0-16E0-DB51597145C4}"/>
          </ac:spMkLst>
        </pc:spChg>
        <pc:spChg chg="mod">
          <ac:chgData name="janenemma K" userId="627bf1e3f9096c92" providerId="LiveId" clId="{657F293A-746C-43C2-ACDF-05338E491510}" dt="2025-12-09T11:00:23.381" v="208" actId="20577"/>
          <ac:spMkLst>
            <pc:docMk/>
            <pc:sldMk cId="3419130200" sldId="859"/>
            <ac:spMk id="3" creationId="{07BE79B0-CA41-659E-F351-0821AC749DFF}"/>
          </ac:spMkLst>
        </pc:spChg>
      </pc:sldChg>
      <pc:sldChg chg="addSp delSp modSp modAnim">
        <pc:chgData name="janenemma K" userId="627bf1e3f9096c92" providerId="LiveId" clId="{657F293A-746C-43C2-ACDF-05338E491510}" dt="2025-12-09T11:26:41.392" v="728" actId="20577"/>
        <pc:sldMkLst>
          <pc:docMk/>
          <pc:sldMk cId="3260090122" sldId="861"/>
        </pc:sldMkLst>
        <pc:spChg chg="mod">
          <ac:chgData name="janenemma K" userId="627bf1e3f9096c92" providerId="LiveId" clId="{657F293A-746C-43C2-ACDF-05338E491510}" dt="2025-12-09T11:26:31.086" v="723" actId="20577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657F293A-746C-43C2-ACDF-05338E491510}" dt="2025-12-09T11:26:41.392" v="728" actId="20577"/>
          <ac:spMkLst>
            <pc:docMk/>
            <pc:sldMk cId="3260090122" sldId="861"/>
            <ac:spMk id="4" creationId="{0880AF29-78BA-BBB4-8CB0-35363D180969}"/>
          </ac:spMkLst>
        </pc:spChg>
        <pc:picChg chg="add mod">
          <ac:chgData name="janenemma K" userId="627bf1e3f9096c92" providerId="LiveId" clId="{657F293A-746C-43C2-ACDF-05338E491510}" dt="2025-12-09T11:15:24.821" v="429" actId="1076"/>
          <ac:picMkLst>
            <pc:docMk/>
            <pc:sldMk cId="3260090122" sldId="861"/>
            <ac:picMk id="1028" creationId="{139CA278-5722-7068-35A6-436E46EB059B}"/>
          </ac:picMkLst>
        </pc:picChg>
        <pc:picChg chg="add mod">
          <ac:chgData name="janenemma K" userId="627bf1e3f9096c92" providerId="LiveId" clId="{657F293A-746C-43C2-ACDF-05338E491510}" dt="2025-12-09T11:16:02.472" v="433" actId="1076"/>
          <ac:picMkLst>
            <pc:docMk/>
            <pc:sldMk cId="3260090122" sldId="861"/>
            <ac:picMk id="1030" creationId="{F9579B3A-8B81-722C-66B5-9770E73C7B5A}"/>
          </ac:picMkLst>
        </pc:picChg>
        <pc:picChg chg="add mod">
          <ac:chgData name="janenemma K" userId="627bf1e3f9096c92" providerId="LiveId" clId="{657F293A-746C-43C2-ACDF-05338E491510}" dt="2025-12-09T11:17:29.676" v="438" actId="1076"/>
          <ac:picMkLst>
            <pc:docMk/>
            <pc:sldMk cId="3260090122" sldId="861"/>
            <ac:picMk id="1032" creationId="{C880AF34-356B-21A4-CE81-9587BDAE8C18}"/>
          </ac:picMkLst>
        </pc:picChg>
        <pc:picChg chg="add mod">
          <ac:chgData name="janenemma K" userId="627bf1e3f9096c92" providerId="LiveId" clId="{657F293A-746C-43C2-ACDF-05338E491510}" dt="2025-12-09T11:17:27.093" v="437" actId="1076"/>
          <ac:picMkLst>
            <pc:docMk/>
            <pc:sldMk cId="3260090122" sldId="861"/>
            <ac:picMk id="1034" creationId="{DC139500-59BB-5FCB-0A6E-F339FD758730}"/>
          </ac:picMkLst>
        </pc:picChg>
        <pc:picChg chg="add mod">
          <ac:chgData name="janenemma K" userId="627bf1e3f9096c92" providerId="LiveId" clId="{657F293A-746C-43C2-ACDF-05338E491510}" dt="2025-12-09T11:18:41.776" v="440" actId="1076"/>
          <ac:picMkLst>
            <pc:docMk/>
            <pc:sldMk cId="3260090122" sldId="861"/>
            <ac:picMk id="1036" creationId="{30AA5AC1-846A-BFB5-FB1B-D3D09A141767}"/>
          </ac:picMkLst>
        </pc:picChg>
      </pc:sldChg>
      <pc:sldChg chg="addSp delSp modSp mod modAnim">
        <pc:chgData name="janenemma K" userId="627bf1e3f9096c92" providerId="LiveId" clId="{657F293A-746C-43C2-ACDF-05338E491510}" dt="2025-12-09T11:08:36.554" v="378"/>
        <pc:sldMkLst>
          <pc:docMk/>
          <pc:sldMk cId="3885739814" sldId="864"/>
        </pc:sldMkLst>
        <pc:spChg chg="mod">
          <ac:chgData name="janenemma K" userId="627bf1e3f9096c92" providerId="LiveId" clId="{657F293A-746C-43C2-ACDF-05338E491510}" dt="2025-12-09T11:07:53.718" v="374" actId="20577"/>
          <ac:spMkLst>
            <pc:docMk/>
            <pc:sldMk cId="3885739814" sldId="864"/>
            <ac:spMk id="3" creationId="{98F8902D-D0A6-F81E-3946-F990D1AF59B0}"/>
          </ac:spMkLst>
        </pc:spChg>
        <pc:spChg chg="mod">
          <ac:chgData name="janenemma K" userId="627bf1e3f9096c92" providerId="LiveId" clId="{657F293A-746C-43C2-ACDF-05338E491510}" dt="2025-12-09T11:06:39.852" v="357" actId="14100"/>
          <ac:spMkLst>
            <pc:docMk/>
            <pc:sldMk cId="3885739814" sldId="864"/>
            <ac:spMk id="4" creationId="{44683731-4E59-DA62-707A-680266458C2B}"/>
          </ac:spMkLst>
        </pc:spChg>
        <pc:picChg chg="add mod">
          <ac:chgData name="janenemma K" userId="627bf1e3f9096c92" providerId="LiveId" clId="{657F293A-746C-43C2-ACDF-05338E491510}" dt="2025-12-09T11:04:52.787" v="330"/>
          <ac:picMkLst>
            <pc:docMk/>
            <pc:sldMk cId="3885739814" sldId="864"/>
            <ac:picMk id="5" creationId="{A295A55C-98FC-DD23-2390-A42C97D5FB9E}"/>
          </ac:picMkLst>
        </pc:picChg>
      </pc:sldChg>
      <pc:sldChg chg="modSp mod">
        <pc:chgData name="janenemma K" userId="627bf1e3f9096c92" providerId="LiveId" clId="{657F293A-746C-43C2-ACDF-05338E491510}" dt="2025-12-09T10:10:19.995" v="73" actId="122"/>
        <pc:sldMkLst>
          <pc:docMk/>
          <pc:sldMk cId="660052724" sldId="865"/>
        </pc:sldMkLst>
        <pc:spChg chg="mod">
          <ac:chgData name="janenemma K" userId="627bf1e3f9096c92" providerId="LiveId" clId="{657F293A-746C-43C2-ACDF-05338E491510}" dt="2025-12-09T10:10:19.995" v="73" actId="122"/>
          <ac:spMkLst>
            <pc:docMk/>
            <pc:sldMk cId="660052724" sldId="865"/>
            <ac:spMk id="3" creationId="{1D6BEA7D-63D1-D5CA-B6E6-4FEFC09B1C5E}"/>
          </ac:spMkLst>
        </pc:spChg>
      </pc:sldChg>
      <pc:sldChg chg="modSp add mod">
        <pc:chgData name="janenemma K" userId="627bf1e3f9096c92" providerId="LiveId" clId="{657F293A-746C-43C2-ACDF-05338E491510}" dt="2025-12-09T11:02:07.262" v="277" actId="20577"/>
        <pc:sldMkLst>
          <pc:docMk/>
          <pc:sldMk cId="3417318647" sldId="866"/>
        </pc:sldMkLst>
        <pc:spChg chg="mod">
          <ac:chgData name="janenemma K" userId="627bf1e3f9096c92" providerId="LiveId" clId="{657F293A-746C-43C2-ACDF-05338E491510}" dt="2025-12-09T11:02:07.262" v="277" actId="20577"/>
          <ac:spMkLst>
            <pc:docMk/>
            <pc:sldMk cId="3417318647" sldId="866"/>
            <ac:spMk id="2" creationId="{711A8463-D09A-8E51-6A5E-BEC84784CF7C}"/>
          </ac:spMkLst>
        </pc:spChg>
      </pc:sldChg>
      <pc:sldChg chg="modSp add mod ord modAnim">
        <pc:chgData name="janenemma K" userId="627bf1e3f9096c92" providerId="LiveId" clId="{657F293A-746C-43C2-ACDF-05338E491510}" dt="2025-12-09T11:11:55.210" v="422"/>
        <pc:sldMkLst>
          <pc:docMk/>
          <pc:sldMk cId="2472578450" sldId="867"/>
        </pc:sldMkLst>
        <pc:spChg chg="mod">
          <ac:chgData name="janenemma K" userId="627bf1e3f9096c92" providerId="LiveId" clId="{657F293A-746C-43C2-ACDF-05338E491510}" dt="2025-12-09T11:10:56.367" v="417" actId="20577"/>
          <ac:spMkLst>
            <pc:docMk/>
            <pc:sldMk cId="2472578450" sldId="867"/>
            <ac:spMk id="2" creationId="{DD9381FE-EA1C-1D88-126F-1E747C88045E}"/>
          </ac:spMkLst>
        </pc:spChg>
        <pc:spChg chg="mod">
          <ac:chgData name="janenemma K" userId="627bf1e3f9096c92" providerId="LiveId" clId="{657F293A-746C-43C2-ACDF-05338E491510}" dt="2025-12-09T11:10:18.283" v="414" actId="20577"/>
          <ac:spMkLst>
            <pc:docMk/>
            <pc:sldMk cId="2472578450" sldId="867"/>
            <ac:spMk id="3" creationId="{C0517390-F035-7DFC-6FF6-18D6D77BA3A2}"/>
          </ac:spMkLst>
        </pc:spChg>
      </pc:sldChg>
      <pc:sldChg chg="modSp add modAnim">
        <pc:chgData name="janenemma K" userId="627bf1e3f9096c92" providerId="LiveId" clId="{657F293A-746C-43C2-ACDF-05338E491510}" dt="2025-12-09T11:27:02.917" v="733" actId="20577"/>
        <pc:sldMkLst>
          <pc:docMk/>
          <pc:sldMk cId="2736460424" sldId="868"/>
        </pc:sldMkLst>
        <pc:spChg chg="mod">
          <ac:chgData name="janenemma K" userId="627bf1e3f9096c92" providerId="LiveId" clId="{657F293A-746C-43C2-ACDF-05338E491510}" dt="2025-12-09T11:27:02.917" v="733" actId="20577"/>
          <ac:spMkLst>
            <pc:docMk/>
            <pc:sldMk cId="2736460424" sldId="868"/>
            <ac:spMk id="2" creationId="{A53C69D5-A8B6-3C20-716E-83A11534468E}"/>
          </ac:spMkLst>
        </pc:spChg>
      </pc:sldChg>
      <pc:sldChg chg="addSp delSp modSp add mod ord modAnim">
        <pc:chgData name="janenemma K" userId="627bf1e3f9096c92" providerId="LiveId" clId="{657F293A-746C-43C2-ACDF-05338E491510}" dt="2025-12-11T09:16:09.950" v="772" actId="14100"/>
        <pc:sldMkLst>
          <pc:docMk/>
          <pc:sldMk cId="1095132768" sldId="869"/>
        </pc:sldMkLst>
        <pc:spChg chg="mod">
          <ac:chgData name="janenemma K" userId="627bf1e3f9096c92" providerId="LiveId" clId="{657F293A-746C-43C2-ACDF-05338E491510}" dt="2025-12-09T11:25:01.914" v="651" actId="14100"/>
          <ac:spMkLst>
            <pc:docMk/>
            <pc:sldMk cId="1095132768" sldId="869"/>
            <ac:spMk id="3" creationId="{EA316944-7636-DF7C-54FD-DA7B895B04E6}"/>
          </ac:spMkLst>
        </pc:spChg>
        <pc:spChg chg="mod">
          <ac:chgData name="janenemma K" userId="627bf1e3f9096c92" providerId="LiveId" clId="{657F293A-746C-43C2-ACDF-05338E491510}" dt="2025-12-11T09:16:09.950" v="772" actId="14100"/>
          <ac:spMkLst>
            <pc:docMk/>
            <pc:sldMk cId="1095132768" sldId="869"/>
            <ac:spMk id="4" creationId="{04281E2E-C139-7CCB-FB12-CE87FC2A6BBB}"/>
          </ac:spMkLst>
        </pc:spChg>
        <pc:spChg chg="add">
          <ac:chgData name="janenemma K" userId="627bf1e3f9096c92" providerId="LiveId" clId="{657F293A-746C-43C2-ACDF-05338E491510}" dt="2025-12-09T11:22:36.848" v="525"/>
          <ac:spMkLst>
            <pc:docMk/>
            <pc:sldMk cId="1095132768" sldId="869"/>
            <ac:spMk id="6" creationId="{A5945A90-553F-E3C1-716A-2B8253702C88}"/>
          </ac:spMkLst>
        </pc:spChg>
        <pc:picChg chg="add mod">
          <ac:chgData name="janenemma K" userId="627bf1e3f9096c92" providerId="LiveId" clId="{657F293A-746C-43C2-ACDF-05338E491510}" dt="2025-12-09T11:21:28.400" v="497"/>
          <ac:picMkLst>
            <pc:docMk/>
            <pc:sldMk cId="1095132768" sldId="869"/>
            <ac:picMk id="2050" creationId="{4931F060-04DF-5C4D-A7A8-414DA4FF2321}"/>
          </ac:picMkLst>
        </pc:picChg>
      </pc:sldChg>
      <pc:sldChg chg="modSp add mod ord">
        <pc:chgData name="janenemma K" userId="627bf1e3f9096c92" providerId="LiveId" clId="{657F293A-746C-43C2-ACDF-05338E491510}" dt="2025-12-09T11:24:39.137" v="650" actId="20577"/>
        <pc:sldMkLst>
          <pc:docMk/>
          <pc:sldMk cId="2203880465" sldId="870"/>
        </pc:sldMkLst>
        <pc:spChg chg="mod">
          <ac:chgData name="janenemma K" userId="627bf1e3f9096c92" providerId="LiveId" clId="{657F293A-746C-43C2-ACDF-05338E491510}" dt="2025-12-09T11:24:39.137" v="650" actId="20577"/>
          <ac:spMkLst>
            <pc:docMk/>
            <pc:sldMk cId="2203880465" sldId="870"/>
            <ac:spMk id="2" creationId="{92BF7FA9-636D-B2D9-D6C0-CFC30008F31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D9941-3209-5482-3AD5-061973117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6C690E9-EFD5-78C1-8A32-63C707E6F1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01F105F-A2E6-0A85-0783-3B04D2084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6B0C38CB-8057-CF2A-7745-44DF3EA5FEF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C89ED5-0F4B-AFA8-45C1-23E8D0FCD4E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74F5322-5FD3-3AC7-0E42-8DA2702A8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26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/>
          <a:lstStyle/>
          <a:p>
            <a:pPr algn="ctr"/>
            <a:r>
              <a:rPr lang="nl-NL" dirty="0"/>
              <a:t>Welkom en 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049138"/>
            <a:ext cx="6318982" cy="3712684"/>
          </a:xfrm>
        </p:spPr>
        <p:txBody>
          <a:bodyPr/>
          <a:lstStyle/>
          <a:p>
            <a:pPr algn="ctr"/>
            <a:r>
              <a:rPr lang="nl-NL" sz="3600" dirty="0"/>
              <a:t>Lied zingen:</a:t>
            </a:r>
          </a:p>
          <a:p>
            <a:endParaRPr lang="nl-NL" sz="3600" dirty="0"/>
          </a:p>
          <a:p>
            <a:pPr algn="ctr"/>
            <a:r>
              <a:rPr lang="nl-NL" sz="4000" b="1" dirty="0"/>
              <a:t>Heer u doorgrond en kent mij </a:t>
            </a:r>
            <a:r>
              <a:rPr lang="nl-NL" sz="4000" b="1" dirty="0" err="1"/>
              <a:t>opw</a:t>
            </a:r>
            <a:r>
              <a:rPr lang="nl-NL" sz="4000" b="1" dirty="0"/>
              <a:t> 518</a:t>
            </a:r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2025" y="1787314"/>
            <a:ext cx="6318983" cy="2608416"/>
          </a:xfrm>
        </p:spPr>
        <p:txBody>
          <a:bodyPr/>
          <a:lstStyle/>
          <a:p>
            <a:pPr algn="ctr"/>
            <a:r>
              <a:rPr lang="nl-NL" dirty="0"/>
              <a:t>Kort Spel 1: </a:t>
            </a:r>
          </a:p>
          <a:p>
            <a:pPr algn="ctr"/>
            <a:r>
              <a:rPr lang="nl-NL" dirty="0"/>
              <a:t>Deel jij met hem/ haar.......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A0C19-68DA-C991-8473-4E9A24552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11A8463-D09A-8E51-6A5E-BEC84784C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2025" y="1787314"/>
            <a:ext cx="6318983" cy="2608416"/>
          </a:xfrm>
        </p:spPr>
        <p:txBody>
          <a:bodyPr/>
          <a:lstStyle/>
          <a:p>
            <a:pPr algn="ctr"/>
            <a:r>
              <a:rPr lang="nl-NL" dirty="0"/>
              <a:t>Kort Spel 2</a:t>
            </a:r>
          </a:p>
          <a:p>
            <a:pPr algn="ctr"/>
            <a:r>
              <a:rPr lang="nl-NL" dirty="0"/>
              <a:t>Wie ben ik?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82D4CE-F9CF-3598-17F0-FAC18E4144E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731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nl-NL" dirty="0"/>
              <a:t>Hoe leer je iemand kennen?</a:t>
            </a:r>
          </a:p>
          <a:p>
            <a:pPr lvl="0"/>
            <a:r>
              <a:rPr lang="nl-NL" dirty="0"/>
              <a:t>En wat moet je doen om </a:t>
            </a:r>
            <a:r>
              <a:rPr lang="nl-NL"/>
              <a:t>iemand BETER </a:t>
            </a:r>
            <a:r>
              <a:rPr lang="nl-NL" dirty="0"/>
              <a:t>te leren kennen?</a:t>
            </a:r>
          </a:p>
          <a:p>
            <a:pPr lvl="0"/>
            <a:r>
              <a:rPr lang="nl-NL" dirty="0"/>
              <a:t>Wanneer ken je iemand echt?</a:t>
            </a:r>
          </a:p>
          <a:p>
            <a:pPr marL="0" indent="0">
              <a:buNone/>
            </a:pPr>
            <a:r>
              <a:rPr lang="nl-NL" sz="2000" i="1" dirty="0"/>
              <a:t> </a:t>
            </a: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Vragen: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473726"/>
            <a:ext cx="3968811" cy="5463768"/>
          </a:xfrm>
        </p:spPr>
        <p:txBody>
          <a:bodyPr/>
          <a:lstStyle/>
          <a:p>
            <a:pPr marL="0" indent="0" algn="ctr">
              <a:buNone/>
            </a:pPr>
            <a:r>
              <a:rPr lang="nl-NL" sz="2800" dirty="0"/>
              <a:t> psalm 139</a:t>
            </a:r>
          </a:p>
          <a:p>
            <a:pPr marL="0" indent="0" algn="ctr">
              <a:buNone/>
            </a:pPr>
            <a:r>
              <a:rPr lang="nl-NL" dirty="0"/>
              <a:t>- God, u weet alles van mij (vers 1 –6)</a:t>
            </a:r>
          </a:p>
          <a:p>
            <a:pPr marL="0" indent="0" algn="ctr">
              <a:buNone/>
            </a:pPr>
            <a:r>
              <a:rPr lang="nl-NL" dirty="0"/>
              <a:t>- God, u weet waar ik ben. (vers 7 –12)</a:t>
            </a:r>
          </a:p>
          <a:p>
            <a:pPr marL="0" lvl="0" indent="0" algn="ctr">
              <a:buNone/>
            </a:pPr>
            <a:r>
              <a:rPr lang="nl-NL" dirty="0"/>
              <a:t>- God, u hebt mij gemaakt (vers 13 –18)</a:t>
            </a:r>
          </a:p>
          <a:p>
            <a:pPr marL="0" lvl="0" indent="0" algn="ctr">
              <a:buNone/>
            </a:pPr>
            <a:r>
              <a:rPr lang="nl-NL" dirty="0"/>
              <a:t>- God, blijf bij me </a:t>
            </a:r>
          </a:p>
          <a:p>
            <a:pPr marL="0" lvl="0" indent="0" algn="ctr">
              <a:buNone/>
            </a:pPr>
            <a:r>
              <a:rPr lang="nl-NL" dirty="0"/>
              <a:t>(vers 19 –24)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286439"/>
            <a:ext cx="3968811" cy="732621"/>
          </a:xfrm>
        </p:spPr>
        <p:txBody>
          <a:bodyPr>
            <a:normAutofit/>
          </a:bodyPr>
          <a:lstStyle/>
          <a:p>
            <a:r>
              <a:rPr lang="nl-NL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A295A55C-98FC-DD23-2390-A42C97D5FB9E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3ED71-C56E-8A48-FCF7-97A75035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DD9381FE-EA1C-1D88-126F-1E747C8804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nl-NL" dirty="0"/>
              <a:t>Zou je willen dat we meer onze zintuigen zouden moeten gebruiken in de kerk?</a:t>
            </a:r>
          </a:p>
          <a:p>
            <a:pPr lvl="0"/>
            <a:r>
              <a:rPr lang="nl-NL" dirty="0"/>
              <a:t>Wat vind je van de rituelen die ze in de rooms katholieke kerk hanteren?</a:t>
            </a:r>
          </a:p>
          <a:p>
            <a:pPr marL="0" indent="0">
              <a:buNone/>
            </a:pPr>
            <a:r>
              <a:rPr lang="nl-NL" sz="2000" i="1" dirty="0"/>
              <a:t> </a:t>
            </a: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0517390-F035-7DFC-6FF6-18D6D77B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Bespreek met elkaar.</a:t>
            </a:r>
          </a:p>
        </p:txBody>
      </p:sp>
    </p:spTree>
    <p:extLst>
      <p:ext uri="{BB962C8B-B14F-4D97-AF65-F5344CB8AC3E}">
        <p14:creationId xmlns:p14="http://schemas.microsoft.com/office/powerpoint/2010/main" val="247257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4D5A5-C007-E2F0-D7B8-33944A75B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53C69D5-A8B6-3C20-716E-83A11534468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nl-NL" dirty="0"/>
              <a:t>Wat vond je van de 45minuten, dat ze wat dingen tijdens de overdenking deden die je zintuigen aanzetten?</a:t>
            </a:r>
          </a:p>
          <a:p>
            <a:pPr lvl="0"/>
            <a:r>
              <a:rPr lang="nl-NL" dirty="0"/>
              <a:t>Zou dat helpen om meer Gods aanwezigheid te ervaren?</a:t>
            </a:r>
          </a:p>
          <a:p>
            <a:pPr marL="0" indent="0">
              <a:buNone/>
            </a:pPr>
            <a:r>
              <a:rPr lang="nl-NL" sz="2000" i="1" dirty="0"/>
              <a:t> </a:t>
            </a: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8F92E35-F4C6-9786-34D3-6C696F3D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Bespreek met elkaar.</a:t>
            </a:r>
          </a:p>
        </p:txBody>
      </p:sp>
    </p:spTree>
    <p:extLst>
      <p:ext uri="{BB962C8B-B14F-4D97-AF65-F5344CB8AC3E}">
        <p14:creationId xmlns:p14="http://schemas.microsoft.com/office/powerpoint/2010/main" val="273646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  zintuigen</a:t>
            </a:r>
          </a:p>
        </p:txBody>
      </p:sp>
      <p:pic>
        <p:nvPicPr>
          <p:cNvPr id="1028" name="Picture 4" descr="Neus Vectorafbeeldingen, iconen en afbeeldingen gratis te downloaden">
            <a:extLst>
              <a:ext uri="{FF2B5EF4-FFF2-40B4-BE49-F238E27FC236}">
                <a16:creationId xmlns:a16="http://schemas.microsoft.com/office/drawing/2014/main" id="{139CA278-5722-7068-35A6-436E46EB059B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r="208"/>
          <a:stretch>
            <a:fillRect/>
          </a:stretch>
        </p:blipFill>
        <p:spPr bwMode="auto">
          <a:xfrm>
            <a:off x="506776" y="258896"/>
            <a:ext cx="2467778" cy="247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uvens onderzoek brengt micro-organismen op ons oog in kaart | UZ Leuven">
            <a:extLst>
              <a:ext uri="{FF2B5EF4-FFF2-40B4-BE49-F238E27FC236}">
                <a16:creationId xmlns:a16="http://schemas.microsoft.com/office/drawing/2014/main" id="{F9579B3A-8B81-722C-66B5-9770E73C7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956" y="593026"/>
            <a:ext cx="2660226" cy="175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or Afbeeldingen - Gratis downloaden op Freepik">
            <a:extLst>
              <a:ext uri="{FF2B5EF4-FFF2-40B4-BE49-F238E27FC236}">
                <a16:creationId xmlns:a16="http://schemas.microsoft.com/office/drawing/2014/main" id="{C880AF34-356B-21A4-CE81-9587BDAE8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954" y="2546388"/>
            <a:ext cx="19812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Open Mond Met Rode Lippen En Vooruitstekende Tong Stock Illustratie -  Illustration of tong, medisch: 78214026">
            <a:extLst>
              <a:ext uri="{FF2B5EF4-FFF2-40B4-BE49-F238E27FC236}">
                <a16:creationId xmlns:a16="http://schemas.microsoft.com/office/drawing/2014/main" id="{DC139500-59BB-5FCB-0A6E-F339FD758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23" y="4581525"/>
            <a:ext cx="20097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at jouw handen over je persoonlijkheid vertellen">
            <a:extLst>
              <a:ext uri="{FF2B5EF4-FFF2-40B4-BE49-F238E27FC236}">
                <a16:creationId xmlns:a16="http://schemas.microsoft.com/office/drawing/2014/main" id="{30AA5AC1-846A-BFB5-FB1B-D3D09A141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93" y="451338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02279-A8EE-88C4-3B60-B13C90097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316944-7636-DF7C-54FD-DA7B895B04E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054646"/>
            <a:ext cx="3968811" cy="3882848"/>
          </a:xfrm>
        </p:spPr>
        <p:txBody>
          <a:bodyPr/>
          <a:lstStyle/>
          <a:p>
            <a:pPr marL="0" indent="0" algn="ctr">
              <a:buNone/>
            </a:pPr>
            <a:r>
              <a:rPr lang="nl-NL" sz="2800" dirty="0"/>
              <a:t>- Brand een kaarsje</a:t>
            </a:r>
          </a:p>
          <a:p>
            <a:pPr marL="0" indent="0" algn="ctr">
              <a:buNone/>
            </a:pPr>
            <a:r>
              <a:rPr lang="nl-NL" sz="2800" dirty="0"/>
              <a:t>- Pak een kruisje</a:t>
            </a:r>
          </a:p>
          <a:p>
            <a:pPr marL="0" indent="0" algn="ctr">
              <a:buNone/>
            </a:pPr>
            <a:r>
              <a:rPr lang="nl-NL" sz="2800" dirty="0"/>
              <a:t>- Bid geknield met open handen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4281E2E-C139-7CCB-FB12-CE87FC2A6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235" y="699571"/>
            <a:ext cx="4186550" cy="1019060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Tips: God  ervaren!</a:t>
            </a:r>
            <a:br>
              <a:rPr lang="nl-NL" dirty="0"/>
            </a:br>
            <a:r>
              <a:rPr lang="nl-NL" dirty="0"/>
              <a:t>gebruik je zintuigen</a:t>
            </a:r>
          </a:p>
        </p:txBody>
      </p:sp>
      <p:pic>
        <p:nvPicPr>
          <p:cNvPr id="2050" name="Picture 2" descr="Kaars Afbeeldingen - Gratis downloaden op Freepik">
            <a:extLst>
              <a:ext uri="{FF2B5EF4-FFF2-40B4-BE49-F238E27FC236}">
                <a16:creationId xmlns:a16="http://schemas.microsoft.com/office/drawing/2014/main" id="{4931F060-04DF-5C4D-A7A8-414DA4FF232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9" b="811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>
            <a:extLst>
              <a:ext uri="{FF2B5EF4-FFF2-40B4-BE49-F238E27FC236}">
                <a16:creationId xmlns:a16="http://schemas.microsoft.com/office/drawing/2014/main" id="{A5945A90-553F-E3C1-716A-2B8253702C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5132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29F15-E676-0E59-CEAB-A4919EA64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BF7FA9-636D-B2D9-D6C0-CFC30008F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afsluit Gebed</a:t>
            </a:r>
            <a:br>
              <a:rPr lang="nl-NL" dirty="0"/>
            </a:br>
            <a:r>
              <a:rPr lang="nl-NL" dirty="0"/>
              <a:t>(pak elkaar handen vast)</a:t>
            </a:r>
          </a:p>
        </p:txBody>
      </p:sp>
    </p:spTree>
    <p:extLst>
      <p:ext uri="{BB962C8B-B14F-4D97-AF65-F5344CB8AC3E}">
        <p14:creationId xmlns:p14="http://schemas.microsoft.com/office/powerpoint/2010/main" val="2203880465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100</TotalTime>
  <Words>226</Words>
  <Application>Microsoft Office PowerPoint</Application>
  <PresentationFormat>Breedbeeld</PresentationFormat>
  <Paragraphs>43</Paragraphs>
  <Slides>12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12</vt:i4>
      </vt:variant>
    </vt:vector>
  </HeadingPairs>
  <TitlesOfParts>
    <vt:vector size="20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Welkom en Gebed</vt:lpstr>
      <vt:lpstr>PowerPoint-presentatie</vt:lpstr>
      <vt:lpstr>PowerPoint-presentatie</vt:lpstr>
      <vt:lpstr>PowerPoint-presentatie</vt:lpstr>
      <vt:lpstr>Vragen:</vt:lpstr>
      <vt:lpstr>De bijbel open</vt:lpstr>
      <vt:lpstr>Bespreek met elkaar.</vt:lpstr>
      <vt:lpstr>Bespreek met elkaar.</vt:lpstr>
      <vt:lpstr>   zintuigen</vt:lpstr>
      <vt:lpstr>Tips: God  ervaren! gebruik je zintuigen</vt:lpstr>
      <vt:lpstr>afsluit Gebed (pak elkaar handen vast)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2025-12-11T15:23:29Z</dcterms:modified>
</cp:coreProperties>
</file>