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8"/>
  </p:notesMasterIdLst>
  <p:handoutMasterIdLst>
    <p:handoutMasterId r:id="rId19"/>
  </p:handoutMasterIdLst>
  <p:sldIdLst>
    <p:sldId id="856" r:id="rId3"/>
    <p:sldId id="865" r:id="rId4"/>
    <p:sldId id="853" r:id="rId5"/>
    <p:sldId id="859" r:id="rId6"/>
    <p:sldId id="857" r:id="rId7"/>
    <p:sldId id="864" r:id="rId8"/>
    <p:sldId id="867" r:id="rId9"/>
    <p:sldId id="861" r:id="rId10"/>
    <p:sldId id="868" r:id="rId11"/>
    <p:sldId id="866" r:id="rId12"/>
    <p:sldId id="869" r:id="rId13"/>
    <p:sldId id="870" r:id="rId14"/>
    <p:sldId id="871" r:id="rId15"/>
    <p:sldId id="872" r:id="rId16"/>
    <p:sldId id="8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013553-93AE-450E-A04D-2F6B6DD94EB1}" v="71" dt="2025-12-04T12:41:45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modSld sldOrd">
      <pc:chgData name="janenemma K" userId="627bf1e3f9096c92" providerId="LiveId" clId="{657F293A-746C-43C2-ACDF-05338E491510}" dt="2025-12-04T12:41:45.659" v="1081" actId="20577"/>
      <pc:docMkLst>
        <pc:docMk/>
      </pc:docMkLst>
      <pc:sldChg chg="modSp mod">
        <pc:chgData name="janenemma K" userId="627bf1e3f9096c92" providerId="LiveId" clId="{657F293A-746C-43C2-ACDF-05338E491510}" dt="2025-12-02T10:39:04.120" v="50" actId="255"/>
        <pc:sldMkLst>
          <pc:docMk/>
          <pc:sldMk cId="1333420968" sldId="853"/>
        </pc:sldMkLst>
        <pc:spChg chg="mod">
          <ac:chgData name="janenemma K" userId="627bf1e3f9096c92" providerId="LiveId" clId="{657F293A-746C-43C2-ACDF-05338E491510}" dt="2025-12-02T10:39:04.120" v="50" actId="255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 ord modAnim">
        <pc:chgData name="janenemma K" userId="627bf1e3f9096c92" providerId="LiveId" clId="{657F293A-746C-43C2-ACDF-05338E491510}" dt="2025-12-04T12:41:45.659" v="1081" actId="20577"/>
        <pc:sldMkLst>
          <pc:docMk/>
          <pc:sldMk cId="3945047810" sldId="857"/>
        </pc:sldMkLst>
        <pc:spChg chg="mod">
          <ac:chgData name="janenemma K" userId="627bf1e3f9096c92" providerId="LiveId" clId="{657F293A-746C-43C2-ACDF-05338E491510}" dt="2025-12-04T12:41:45.659" v="1081" actId="20577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657F293A-746C-43C2-ACDF-05338E491510}" dt="2025-12-02T10:44:26.765" v="175" actId="122"/>
          <ac:spMkLst>
            <pc:docMk/>
            <pc:sldMk cId="3945047810" sldId="857"/>
            <ac:spMk id="3" creationId="{28904478-1F77-C23A-3C19-D68D69CCE624}"/>
          </ac:spMkLst>
        </pc:spChg>
      </pc:sldChg>
      <pc:sldChg chg="modSp mod ord">
        <pc:chgData name="janenemma K" userId="627bf1e3f9096c92" providerId="LiveId" clId="{657F293A-746C-43C2-ACDF-05338E491510}" dt="2025-12-02T10:42:18.991" v="135"/>
        <pc:sldMkLst>
          <pc:docMk/>
          <pc:sldMk cId="3419130200" sldId="859"/>
        </pc:sldMkLst>
        <pc:spChg chg="mod">
          <ac:chgData name="janenemma K" userId="627bf1e3f9096c92" providerId="LiveId" clId="{657F293A-746C-43C2-ACDF-05338E491510}" dt="2025-12-02T10:41:12.779" v="91" actId="122"/>
          <ac:spMkLst>
            <pc:docMk/>
            <pc:sldMk cId="3419130200" sldId="859"/>
            <ac:spMk id="2" creationId="{489A0B3B-1BA9-04B0-16E0-DB51597145C4}"/>
          </ac:spMkLst>
        </pc:spChg>
        <pc:spChg chg="mod">
          <ac:chgData name="janenemma K" userId="627bf1e3f9096c92" providerId="LiveId" clId="{657F293A-746C-43C2-ACDF-05338E491510}" dt="2025-12-02T10:42:12.789" v="133" actId="14100"/>
          <ac:spMkLst>
            <pc:docMk/>
            <pc:sldMk cId="3419130200" sldId="859"/>
            <ac:spMk id="3" creationId="{07BE79B0-CA41-659E-F351-0821AC749DFF}"/>
          </ac:spMkLst>
        </pc:spChg>
      </pc:sldChg>
      <pc:sldChg chg="addSp modSp mod ord modAnim">
        <pc:chgData name="janenemma K" userId="627bf1e3f9096c92" providerId="LiveId" clId="{657F293A-746C-43C2-ACDF-05338E491510}" dt="2025-12-04T12:34:27.160" v="995" actId="1076"/>
        <pc:sldMkLst>
          <pc:docMk/>
          <pc:sldMk cId="3260090122" sldId="861"/>
        </pc:sldMkLst>
        <pc:spChg chg="mod">
          <ac:chgData name="janenemma K" userId="627bf1e3f9096c92" providerId="LiveId" clId="{657F293A-746C-43C2-ACDF-05338E491510}" dt="2025-12-02T10:56:00.026" v="394" actId="14100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657F293A-746C-43C2-ACDF-05338E491510}" dt="2025-12-02T10:54:46.428" v="345" actId="20577"/>
          <ac:spMkLst>
            <pc:docMk/>
            <pc:sldMk cId="3260090122" sldId="861"/>
            <ac:spMk id="4" creationId="{0880AF29-78BA-BBB4-8CB0-35363D180969}"/>
          </ac:spMkLst>
        </pc:spChg>
        <pc:spChg chg="add mod">
          <ac:chgData name="janenemma K" userId="627bf1e3f9096c92" providerId="LiveId" clId="{657F293A-746C-43C2-ACDF-05338E491510}" dt="2025-12-04T12:34:27.160" v="995" actId="1076"/>
          <ac:spMkLst>
            <pc:docMk/>
            <pc:sldMk cId="3260090122" sldId="861"/>
            <ac:spMk id="6" creationId="{DAE69380-7632-4C07-C0F5-8C403FF72471}"/>
          </ac:spMkLst>
        </pc:spChg>
      </pc:sldChg>
      <pc:sldChg chg="addSp delSp modSp mod ord">
        <pc:chgData name="janenemma K" userId="627bf1e3f9096c92" providerId="LiveId" clId="{657F293A-746C-43C2-ACDF-05338E491510}" dt="2025-12-02T10:53:53.536" v="325" actId="14100"/>
        <pc:sldMkLst>
          <pc:docMk/>
          <pc:sldMk cId="3885739814" sldId="864"/>
        </pc:sldMkLst>
        <pc:spChg chg="mod">
          <ac:chgData name="janenemma K" userId="627bf1e3f9096c92" providerId="LiveId" clId="{657F293A-746C-43C2-ACDF-05338E491510}" dt="2025-12-02T10:53:53.536" v="325" actId="14100"/>
          <ac:spMkLst>
            <pc:docMk/>
            <pc:sldMk cId="3885739814" sldId="864"/>
            <ac:spMk id="4" creationId="{44683731-4E59-DA62-707A-680266458C2B}"/>
          </ac:spMkLst>
        </pc:spChg>
        <pc:spChg chg="add mod">
          <ac:chgData name="janenemma K" userId="627bf1e3f9096c92" providerId="LiveId" clId="{657F293A-746C-43C2-ACDF-05338E491510}" dt="2025-12-02T10:49:37.455" v="254" actId="1076"/>
          <ac:spMkLst>
            <pc:docMk/>
            <pc:sldMk cId="3885739814" sldId="864"/>
            <ac:spMk id="7" creationId="{C3E9A9CB-2383-4F87-5665-6015BC9BFF99}"/>
          </ac:spMkLst>
        </pc:spChg>
        <pc:picChg chg="add mod">
          <ac:chgData name="janenemma K" userId="627bf1e3f9096c92" providerId="LiveId" clId="{657F293A-746C-43C2-ACDF-05338E491510}" dt="2025-12-02T10:49:36.105" v="253" actId="1076"/>
          <ac:picMkLst>
            <pc:docMk/>
            <pc:sldMk cId="3885739814" sldId="864"/>
            <ac:picMk id="8" creationId="{E68E5986-6C00-D23B-F26C-0E80B3FA2925}"/>
          </ac:picMkLst>
        </pc:picChg>
      </pc:sldChg>
      <pc:sldChg chg="modSp mod ord">
        <pc:chgData name="janenemma K" userId="627bf1e3f9096c92" providerId="LiveId" clId="{657F293A-746C-43C2-ACDF-05338E491510}" dt="2025-12-02T10:38:43.711" v="44" actId="20577"/>
        <pc:sldMkLst>
          <pc:docMk/>
          <pc:sldMk cId="660052724" sldId="865"/>
        </pc:sldMkLst>
        <pc:spChg chg="mod">
          <ac:chgData name="janenemma K" userId="627bf1e3f9096c92" providerId="LiveId" clId="{657F293A-746C-43C2-ACDF-05338E491510}" dt="2025-12-02T10:38:43.711" v="44" actId="20577"/>
          <ac:spMkLst>
            <pc:docMk/>
            <pc:sldMk cId="660052724" sldId="865"/>
            <ac:spMk id="3" creationId="{1D6BEA7D-63D1-D5CA-B6E6-4FEFC09B1C5E}"/>
          </ac:spMkLst>
        </pc:spChg>
      </pc:sldChg>
      <pc:sldChg chg="modSp add mod modAnim">
        <pc:chgData name="janenemma K" userId="627bf1e3f9096c92" providerId="LiveId" clId="{657F293A-746C-43C2-ACDF-05338E491510}" dt="2025-12-02T11:02:17.080" v="561"/>
        <pc:sldMkLst>
          <pc:docMk/>
          <pc:sldMk cId="3266466899" sldId="866"/>
        </pc:sldMkLst>
        <pc:spChg chg="mod">
          <ac:chgData name="janenemma K" userId="627bf1e3f9096c92" providerId="LiveId" clId="{657F293A-746C-43C2-ACDF-05338E491510}" dt="2025-12-02T11:01:45.299" v="559" actId="20577"/>
          <ac:spMkLst>
            <pc:docMk/>
            <pc:sldMk cId="3266466899" sldId="866"/>
            <ac:spMk id="2" creationId="{F215A8B0-2A37-41FE-9B41-12A13A75E59D}"/>
          </ac:spMkLst>
        </pc:spChg>
        <pc:spChg chg="mod">
          <ac:chgData name="janenemma K" userId="627bf1e3f9096c92" providerId="LiveId" clId="{657F293A-746C-43C2-ACDF-05338E491510}" dt="2025-12-02T11:00:42.436" v="555" actId="20577"/>
          <ac:spMkLst>
            <pc:docMk/>
            <pc:sldMk cId="3266466899" sldId="866"/>
            <ac:spMk id="3" creationId="{4AA28F36-A8E5-1C26-3E02-63EE994598FA}"/>
          </ac:spMkLst>
        </pc:spChg>
      </pc:sldChg>
      <pc:sldChg chg="addSp delSp modSp add mod">
        <pc:chgData name="janenemma K" userId="627bf1e3f9096c92" providerId="LiveId" clId="{657F293A-746C-43C2-ACDF-05338E491510}" dt="2025-12-02T10:52:59.013" v="324" actId="20577"/>
        <pc:sldMkLst>
          <pc:docMk/>
          <pc:sldMk cId="4153764907" sldId="867"/>
        </pc:sldMkLst>
        <pc:spChg chg="add mod">
          <ac:chgData name="janenemma K" userId="627bf1e3f9096c92" providerId="LiveId" clId="{657F293A-746C-43C2-ACDF-05338E491510}" dt="2025-12-02T10:52:59.013" v="324" actId="20577"/>
          <ac:spMkLst>
            <pc:docMk/>
            <pc:sldMk cId="4153764907" sldId="867"/>
            <ac:spMk id="3" creationId="{30E303CD-BF4F-5764-6FAA-DA2F407CBD1E}"/>
          </ac:spMkLst>
        </pc:spChg>
        <pc:picChg chg="add mod">
          <ac:chgData name="janenemma K" userId="627bf1e3f9096c92" providerId="LiveId" clId="{657F293A-746C-43C2-ACDF-05338E491510}" dt="2025-12-02T10:51:41.128" v="281"/>
          <ac:picMkLst>
            <pc:docMk/>
            <pc:sldMk cId="4153764907" sldId="867"/>
            <ac:picMk id="1026" creationId="{40A90DFD-AB54-7851-2956-5DEEEA785D3B}"/>
          </ac:picMkLst>
        </pc:picChg>
      </pc:sldChg>
      <pc:sldChg chg="addSp delSp modSp add mod ord">
        <pc:chgData name="janenemma K" userId="627bf1e3f9096c92" providerId="LiveId" clId="{657F293A-746C-43C2-ACDF-05338E491510}" dt="2025-12-02T10:59:06.460" v="481" actId="122"/>
        <pc:sldMkLst>
          <pc:docMk/>
          <pc:sldMk cId="2817760593" sldId="868"/>
        </pc:sldMkLst>
        <pc:spChg chg="mod">
          <ac:chgData name="janenemma K" userId="627bf1e3f9096c92" providerId="LiveId" clId="{657F293A-746C-43C2-ACDF-05338E491510}" dt="2025-12-02T10:59:06.460" v="481" actId="122"/>
          <ac:spMkLst>
            <pc:docMk/>
            <pc:sldMk cId="2817760593" sldId="868"/>
            <ac:spMk id="3" creationId="{706AD3D2-1FD8-E347-E275-AEA7A5C2DF68}"/>
          </ac:spMkLst>
        </pc:spChg>
        <pc:spChg chg="mod">
          <ac:chgData name="janenemma K" userId="627bf1e3f9096c92" providerId="LiveId" clId="{657F293A-746C-43C2-ACDF-05338E491510}" dt="2025-12-02T10:58:01.198" v="477" actId="20577"/>
          <ac:spMkLst>
            <pc:docMk/>
            <pc:sldMk cId="2817760593" sldId="868"/>
            <ac:spMk id="4" creationId="{47EA9CD0-672A-3800-F825-9C5118F4C988}"/>
          </ac:spMkLst>
        </pc:spChg>
        <pc:picChg chg="add mod">
          <ac:chgData name="janenemma K" userId="627bf1e3f9096c92" providerId="LiveId" clId="{657F293A-746C-43C2-ACDF-05338E491510}" dt="2025-12-02T10:58:40.650" v="478"/>
          <ac:picMkLst>
            <pc:docMk/>
            <pc:sldMk cId="2817760593" sldId="868"/>
            <ac:picMk id="5" creationId="{79B2D6EB-6F89-8950-0609-ABC3439F2A39}"/>
          </ac:picMkLst>
        </pc:picChg>
      </pc:sldChg>
      <pc:sldChg chg="modSp add mod modAnim">
        <pc:chgData name="janenemma K" userId="627bf1e3f9096c92" providerId="LiveId" clId="{657F293A-746C-43C2-ACDF-05338E491510}" dt="2025-12-02T11:02:38.255" v="563"/>
        <pc:sldMkLst>
          <pc:docMk/>
          <pc:sldMk cId="931417920" sldId="869"/>
        </pc:sldMkLst>
        <pc:spChg chg="mod">
          <ac:chgData name="janenemma K" userId="627bf1e3f9096c92" providerId="LiveId" clId="{657F293A-746C-43C2-ACDF-05338E491510}" dt="2025-12-02T11:01:33.711" v="558" actId="20577"/>
          <ac:spMkLst>
            <pc:docMk/>
            <pc:sldMk cId="931417920" sldId="869"/>
            <ac:spMk id="2" creationId="{C2B8CAE6-238A-4E4B-63B3-847871220180}"/>
          </ac:spMkLst>
        </pc:spChg>
      </pc:sldChg>
      <pc:sldChg chg="addSp modSp add mod ord modAnim">
        <pc:chgData name="janenemma K" userId="627bf1e3f9096c92" providerId="LiveId" clId="{657F293A-746C-43C2-ACDF-05338E491510}" dt="2025-12-04T12:36:37.805" v="1000" actId="1076"/>
        <pc:sldMkLst>
          <pc:docMk/>
          <pc:sldMk cId="2524328083" sldId="870"/>
        </pc:sldMkLst>
        <pc:spChg chg="mod">
          <ac:chgData name="janenemma K" userId="627bf1e3f9096c92" providerId="LiveId" clId="{657F293A-746C-43C2-ACDF-05338E491510}" dt="2025-12-02T11:03:34.998" v="589" actId="255"/>
          <ac:spMkLst>
            <pc:docMk/>
            <pc:sldMk cId="2524328083" sldId="870"/>
            <ac:spMk id="3" creationId="{B3E1629A-5A97-B5A7-D951-7088180D9AB3}"/>
          </ac:spMkLst>
        </pc:spChg>
        <pc:picChg chg="add mod">
          <ac:chgData name="janenemma K" userId="627bf1e3f9096c92" providerId="LiveId" clId="{657F293A-746C-43C2-ACDF-05338E491510}" dt="2025-12-04T12:36:37.805" v="1000" actId="1076"/>
          <ac:picMkLst>
            <pc:docMk/>
            <pc:sldMk cId="2524328083" sldId="870"/>
            <ac:picMk id="5" creationId="{95D8B964-BC74-053C-345E-936B486DFEEB}"/>
          </ac:picMkLst>
        </pc:picChg>
      </pc:sldChg>
      <pc:sldChg chg="addSp delSp modSp add mod ord">
        <pc:chgData name="janenemma K" userId="627bf1e3f9096c92" providerId="LiveId" clId="{657F293A-746C-43C2-ACDF-05338E491510}" dt="2025-12-02T11:08:37.234" v="917" actId="255"/>
        <pc:sldMkLst>
          <pc:docMk/>
          <pc:sldMk cId="69595892" sldId="871"/>
        </pc:sldMkLst>
        <pc:spChg chg="mod">
          <ac:chgData name="janenemma K" userId="627bf1e3f9096c92" providerId="LiveId" clId="{657F293A-746C-43C2-ACDF-05338E491510}" dt="2025-12-02T11:06:34.347" v="624" actId="20577"/>
          <ac:spMkLst>
            <pc:docMk/>
            <pc:sldMk cId="69595892" sldId="871"/>
            <ac:spMk id="2" creationId="{C4058FE1-A2A0-1EDD-904A-DA78ED3F7149}"/>
          </ac:spMkLst>
        </pc:spChg>
        <pc:spChg chg="add mod">
          <ac:chgData name="janenemma K" userId="627bf1e3f9096c92" providerId="LiveId" clId="{657F293A-746C-43C2-ACDF-05338E491510}" dt="2025-12-02T11:08:37.234" v="917" actId="255"/>
          <ac:spMkLst>
            <pc:docMk/>
            <pc:sldMk cId="69595892" sldId="871"/>
            <ac:spMk id="5" creationId="{B85BB3B2-EEA0-28C6-B494-C6C33D85067D}"/>
          </ac:spMkLst>
        </pc:spChg>
      </pc:sldChg>
      <pc:sldChg chg="modSp add mod ord">
        <pc:chgData name="janenemma K" userId="627bf1e3f9096c92" providerId="LiveId" clId="{657F293A-746C-43C2-ACDF-05338E491510}" dt="2025-12-04T12:41:17.413" v="1058" actId="14100"/>
        <pc:sldMkLst>
          <pc:docMk/>
          <pc:sldMk cId="1956688946" sldId="872"/>
        </pc:sldMkLst>
        <pc:spChg chg="mod">
          <ac:chgData name="janenemma K" userId="627bf1e3f9096c92" providerId="LiveId" clId="{657F293A-746C-43C2-ACDF-05338E491510}" dt="2025-12-04T12:41:17.413" v="1058" actId="14100"/>
          <ac:spMkLst>
            <pc:docMk/>
            <pc:sldMk cId="1956688946" sldId="872"/>
            <ac:spMk id="2" creationId="{9A29A99B-2839-028D-2A3D-DAA9D08E3E95}"/>
          </ac:spMkLst>
        </pc:spChg>
      </pc:sldChg>
      <pc:sldChg chg="add">
        <pc:chgData name="janenemma K" userId="627bf1e3f9096c92" providerId="LiveId" clId="{657F293A-746C-43C2-ACDF-05338E491510}" dt="2025-12-02T11:09:32.425" v="940" actId="2890"/>
        <pc:sldMkLst>
          <pc:docMk/>
          <pc:sldMk cId="3768833198" sldId="8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75073-318E-0209-F391-6E5DCCD7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DEA5C50-328C-4AE0-982C-781537B2E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30FE570-5281-D745-DA90-98E6C291E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EE97757F-8BF7-5BE4-6E14-0F565A96457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DFD8A7-F9C9-69D1-37AC-30D77EE198B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ED50DB-CADE-C2F9-8A8D-E78841D2D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73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5B3BF-6258-B4DA-66FA-AABE64B3E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BA75736-4566-D13E-1EAD-B52312D52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714A22B-BB7A-A6DB-6DF4-D7F78F67D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FC6D99B6-C590-AE88-BF8D-0326C2A4083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562A80-CA41-269B-55A4-C2F974405A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655520-35A4-6040-D6A8-232AA723F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1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mzzwFbDh4M&amp;t=6s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098713"/>
            <a:ext cx="6318982" cy="2660612"/>
          </a:xfrm>
        </p:spPr>
        <p:txBody>
          <a:bodyPr/>
          <a:lstStyle/>
          <a:p>
            <a:r>
              <a:rPr lang="nl-NL" sz="6600" b="1" dirty="0"/>
              <a:t>Wil de ware God opstaan!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dirty="0"/>
              <a:t>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nl-NL" dirty="0"/>
              <a:t>Lied zingen/luisteren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13971" y="4219459"/>
            <a:ext cx="6042752" cy="1123721"/>
          </a:xfrm>
        </p:spPr>
        <p:txBody>
          <a:bodyPr/>
          <a:lstStyle/>
          <a:p>
            <a:r>
              <a:rPr lang="nl-NL" sz="7200" dirty="0"/>
              <a:t>Jezus alleen</a:t>
            </a:r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145754"/>
            <a:ext cx="10070733" cy="4188053"/>
          </a:xfrm>
        </p:spPr>
        <p:txBody>
          <a:bodyPr/>
          <a:lstStyle/>
          <a:p>
            <a:pPr lvl="0"/>
            <a:r>
              <a:rPr lang="nl-NL" sz="2000" i="1" dirty="0"/>
              <a:t> </a:t>
            </a:r>
            <a:r>
              <a:rPr lang="nl-NL" dirty="0"/>
              <a:t>Wie is er bij de </a:t>
            </a:r>
            <a:r>
              <a:rPr lang="nl-NL"/>
              <a:t>45 minuten </a:t>
            </a:r>
            <a:r>
              <a:rPr lang="nl-NL" dirty="0"/>
              <a:t>samenkomst geweest en wat heb je ervan onthouden?</a:t>
            </a:r>
          </a:p>
          <a:p>
            <a:pPr lvl="0"/>
            <a:r>
              <a:rPr lang="nl-NL" dirty="0"/>
              <a:t>Welke andere religies kennen je naast het christendom? </a:t>
            </a:r>
          </a:p>
          <a:p>
            <a:pPr lvl="0"/>
            <a:r>
              <a:rPr lang="nl-NL" dirty="0"/>
              <a:t>Wie kent er mensen met een andere religie/ hoe kijk je daarnaar? 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418641"/>
            <a:ext cx="10070733" cy="853808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Vragen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6"/>
            <a:ext cx="3968811" cy="3593595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 5 godsdiensten beter leren kennen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sz="3200" dirty="0"/>
              <a:t>werkvorm 1</a:t>
            </a:r>
            <a:endParaRPr lang="nl-NL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C3E9A9CB-2383-4F87-5665-6015BC9BFF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01184" y="702985"/>
            <a:ext cx="5082502" cy="5040313"/>
          </a:xfrm>
        </p:spPr>
        <p:txBody>
          <a:bodyPr/>
          <a:lstStyle/>
          <a:p>
            <a:endParaRPr lang="nl-NL"/>
          </a:p>
        </p:txBody>
      </p:sp>
      <p:pic>
        <p:nvPicPr>
          <p:cNvPr id="8" name="image1.png">
            <a:extLst>
              <a:ext uri="{FF2B5EF4-FFF2-40B4-BE49-F238E27FC236}">
                <a16:creationId xmlns:a16="http://schemas.microsoft.com/office/drawing/2014/main" id="{E68E5986-6C00-D23B-F26C-0E80B3FA2925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6501184" y="2099609"/>
            <a:ext cx="4631360" cy="2791881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74A59-9875-8D44-3B41-DB99949CD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272A66-DE16-2714-76D8-91EA85300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7"/>
            <a:ext cx="3968811" cy="1048697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 5 godsdiensten beter leren kennen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E303CD-BF4F-5764-6FAA-DA2F407CBD1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/>
              <a:t>       Werkvorm 2</a:t>
            </a:r>
          </a:p>
          <a:p>
            <a:pPr marL="0" indent="0">
              <a:buNone/>
            </a:pPr>
            <a:r>
              <a:rPr lang="nl-NL" sz="6000" dirty="0"/>
              <a:t>  Memory</a:t>
            </a:r>
          </a:p>
        </p:txBody>
      </p:sp>
      <p:pic>
        <p:nvPicPr>
          <p:cNvPr id="1026" name="Picture 2" descr="Spel - Akros World Religions Respect And Coexistence - wereld godsdiensten  - wereldorientatie - per spel - Hageland">
            <a:extLst>
              <a:ext uri="{FF2B5EF4-FFF2-40B4-BE49-F238E27FC236}">
                <a16:creationId xmlns:a16="http://schemas.microsoft.com/office/drawing/2014/main" id="{40A90DFD-AB54-7851-2956-5DEEEA785D3B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6" r="133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76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5CCEC1FF-7C34-6AF1-B10B-480E164372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72867"/>
            <a:ext cx="3968811" cy="4029457"/>
          </a:xfrm>
        </p:spPr>
        <p:txBody>
          <a:bodyPr/>
          <a:lstStyle/>
          <a:p>
            <a:r>
              <a:rPr lang="nl-NL" dirty="0"/>
              <a:t>Wat zegt deze man over Allah?</a:t>
            </a:r>
          </a:p>
          <a:p>
            <a:r>
              <a:rPr lang="nl-NL" dirty="0"/>
              <a:t>Hoe kwam hij tot geloof? </a:t>
            </a:r>
          </a:p>
          <a:p>
            <a:r>
              <a:rPr lang="nl-NL" dirty="0"/>
              <a:t>Wat zegt hij over God? </a:t>
            </a:r>
          </a:p>
          <a:p>
            <a:r>
              <a:rPr lang="nl-NL" dirty="0"/>
              <a:t>Wat moest hij na zijn bekering gaan doen van God?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Filmpje kijken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AE69380-7632-4C07-C0F5-8C403FF72471}"/>
              </a:ext>
            </a:extLst>
          </p:cNvPr>
          <p:cNvSpPr txBox="1"/>
          <p:nvPr/>
        </p:nvSpPr>
        <p:spPr>
          <a:xfrm>
            <a:off x="1527213" y="3868182"/>
            <a:ext cx="6348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hlinkClick r:id="rId2"/>
              </a:rPr>
              <a:t>Follow Me - 4.4 - Het grote verschil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A370C-1D6A-8B1D-C087-96B8AA14A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7EA9CD0-672A-3800-F825-9C5118F4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7"/>
            <a:ext cx="3968811" cy="1048697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Bijbel open!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6AD3D2-1FD8-E347-E275-AEA7A5C2DF6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sz="4000" dirty="0" err="1"/>
              <a:t>Matteüs</a:t>
            </a:r>
            <a:r>
              <a:rPr lang="nl-NL" sz="4000" dirty="0"/>
              <a:t> </a:t>
            </a:r>
          </a:p>
          <a:p>
            <a:pPr marL="0" indent="0" algn="ctr">
              <a:buNone/>
            </a:pPr>
            <a:r>
              <a:rPr lang="nl-NL" sz="4000" dirty="0"/>
              <a:t>16: 13 t/m 17</a:t>
            </a:r>
          </a:p>
          <a:p>
            <a:pPr marL="0" indent="0">
              <a:buNone/>
            </a:pPr>
            <a:endParaRPr lang="nl-NL" sz="3200" dirty="0"/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79B2D6EB-6F89-8950-0609-ABC3439F2A39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760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090D0-4D57-37FD-6439-9B31F3018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215A8B0-2A37-41FE-9B41-12A13A75E59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nl-NL" sz="2000" i="1" dirty="0"/>
              <a:t> </a:t>
            </a:r>
            <a:r>
              <a:rPr lang="nl-NL" dirty="0"/>
              <a:t>Incarnatie: God wordt mens in Jezus.</a:t>
            </a:r>
          </a:p>
          <a:p>
            <a:pPr lvl="0"/>
            <a:r>
              <a:rPr lang="nl-NL" dirty="0"/>
              <a:t>Verlossing door genade: redding is een gratis geschenk van God door geloof in Jezus, niet door goede daden.</a:t>
            </a:r>
          </a:p>
          <a:p>
            <a:pPr lvl="0"/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AA28F36-A8E5-1C26-3E02-63EE99459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Wat is het grote verschil tussen christendom en de andere godsdiensten?</a:t>
            </a:r>
          </a:p>
        </p:txBody>
      </p:sp>
    </p:spTree>
    <p:extLst>
      <p:ext uri="{BB962C8B-B14F-4D97-AF65-F5344CB8AC3E}">
        <p14:creationId xmlns:p14="http://schemas.microsoft.com/office/powerpoint/2010/main" val="32664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545EF-D010-AE1A-928F-89D0B9E71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2B8CAE6-238A-4E4B-63B3-84787122018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nl-NL" dirty="0"/>
              <a:t>Opstanding: Jezus’ opstanding is een fundamenteel geloofspunt.</a:t>
            </a:r>
          </a:p>
          <a:p>
            <a:pPr lvl="0"/>
            <a:r>
              <a:rPr lang="nl-NL" dirty="0"/>
              <a:t>Drie-eenheid: God is één wezen in drie personen (Vader, Zoon, Heilige Geest).</a:t>
            </a:r>
          </a:p>
          <a:p>
            <a:pPr lvl="0"/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0B10431-7209-4BF3-2377-09B788F6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Wat is het grote verschil tussen christendom en de andere godsdiensten?</a:t>
            </a:r>
          </a:p>
        </p:txBody>
      </p:sp>
    </p:spTree>
    <p:extLst>
      <p:ext uri="{BB962C8B-B14F-4D97-AF65-F5344CB8AC3E}">
        <p14:creationId xmlns:p14="http://schemas.microsoft.com/office/powerpoint/2010/main" val="9314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D2D98-C0A4-4BA5-7E48-E306633A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3F1649FB-0E57-1D00-9023-E8FECE65FB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E1629A-5A97-B5A7-D951-7088180D9AB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72867"/>
            <a:ext cx="3968811" cy="4029457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sz="3200" dirty="0" err="1"/>
              <a:t>Jesus</a:t>
            </a:r>
            <a:r>
              <a:rPr lang="nl-NL" sz="3200" dirty="0"/>
              <a:t> </a:t>
            </a:r>
            <a:r>
              <a:rPr lang="nl-NL" sz="3200" dirty="0" err="1"/>
              <a:t>vs</a:t>
            </a:r>
            <a:r>
              <a:rPr lang="nl-NL" sz="3200" dirty="0"/>
              <a:t> </a:t>
            </a:r>
            <a:r>
              <a:rPr lang="nl-NL" sz="3200" dirty="0" err="1"/>
              <a:t>Barabas</a:t>
            </a:r>
            <a:endParaRPr lang="nl-NL" sz="32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ED3C730-6643-27B2-53AC-07E9C890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Filmpje kijken </a:t>
            </a:r>
          </a:p>
        </p:txBody>
      </p:sp>
      <p:pic>
        <p:nvPicPr>
          <p:cNvPr id="5" name="Jesus vs Barabbas">
            <a:hlinkClick r:id="" action="ppaction://media"/>
            <a:extLst>
              <a:ext uri="{FF2B5EF4-FFF2-40B4-BE49-F238E27FC236}">
                <a16:creationId xmlns:a16="http://schemas.microsoft.com/office/drawing/2014/main" id="{95D8B964-BC74-053C-345E-936B486DFE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5443" y="1619170"/>
            <a:ext cx="6096000" cy="361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2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79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8F940-A927-759C-E158-4F8B4B6B1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4058FE1-A2A0-1EDD-904A-DA78ED3F71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nl-NL" dirty="0"/>
              <a:t>stellingen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85BB3B2-EEA0-28C6-B494-C6C33D85067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algn="ctr"/>
            <a:r>
              <a:rPr lang="nl-NL" sz="2800" dirty="0"/>
              <a:t>Keuze uit:</a:t>
            </a:r>
          </a:p>
          <a:p>
            <a:pPr algn="ctr"/>
            <a:r>
              <a:rPr lang="nl-NL" sz="2800" dirty="0"/>
              <a:t>Spelbord of lopen door de ruimte</a:t>
            </a:r>
          </a:p>
        </p:txBody>
      </p:sp>
    </p:spTree>
    <p:extLst>
      <p:ext uri="{BB962C8B-B14F-4D97-AF65-F5344CB8AC3E}">
        <p14:creationId xmlns:p14="http://schemas.microsoft.com/office/powerpoint/2010/main" val="69595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53898-D167-BE25-0FE7-3D0F1A392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29A99B-2839-028D-2A3D-DAA9D08E3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418202"/>
            <a:ext cx="5856539" cy="1673579"/>
          </a:xfrm>
        </p:spPr>
        <p:txBody>
          <a:bodyPr>
            <a:normAutofit fontScale="90000"/>
          </a:bodyPr>
          <a:lstStyle/>
          <a:p>
            <a:pPr algn="ctr"/>
            <a:r>
              <a:rPr lang="nl-NL" sz="3600" dirty="0"/>
              <a:t>Kernboodschap:</a:t>
            </a:r>
            <a:r>
              <a:rPr lang="nl-NL" sz="6000" dirty="0"/>
              <a:t/>
            </a:r>
            <a:br>
              <a:rPr lang="nl-NL" sz="6000" dirty="0"/>
            </a:br>
            <a:r>
              <a:rPr lang="nl-NL" sz="6000" dirty="0"/>
              <a:t>genade?</a:t>
            </a:r>
            <a:br>
              <a:rPr lang="nl-NL" sz="6000" dirty="0"/>
            </a:br>
            <a:r>
              <a:rPr lang="nl-NL" sz="6000" dirty="0"/>
              <a:t>Ik ben Jezus, Jezus is mij.</a:t>
            </a:r>
          </a:p>
        </p:txBody>
      </p:sp>
    </p:spTree>
    <p:extLst>
      <p:ext uri="{BB962C8B-B14F-4D97-AF65-F5344CB8AC3E}">
        <p14:creationId xmlns:p14="http://schemas.microsoft.com/office/powerpoint/2010/main" val="1956688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7F9EE-A0C5-41EB-B509-1BFCF561C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956CD-EC0A-FFE8-603D-3C5EB6ED2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dirty="0"/>
              <a:t>Afsluit gebed</a:t>
            </a:r>
          </a:p>
        </p:txBody>
      </p:sp>
    </p:spTree>
    <p:extLst>
      <p:ext uri="{BB962C8B-B14F-4D97-AF65-F5344CB8AC3E}">
        <p14:creationId xmlns:p14="http://schemas.microsoft.com/office/powerpoint/2010/main" val="3768833198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62</TotalTime>
  <Words>238</Words>
  <Application>Microsoft Office PowerPoint</Application>
  <PresentationFormat>Breedbeeld</PresentationFormat>
  <Paragraphs>49</Paragraphs>
  <Slides>15</Slides>
  <Notes>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3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PowerPoint-presentatie</vt:lpstr>
      <vt:lpstr>Gebed</vt:lpstr>
      <vt:lpstr>PowerPoint-presentatie</vt:lpstr>
      <vt:lpstr>Vragen</vt:lpstr>
      <vt:lpstr> 5 godsdiensten beter leren kennen  werkvorm 1</vt:lpstr>
      <vt:lpstr> 5 godsdiensten beter leren kennen</vt:lpstr>
      <vt:lpstr>Filmpje kijken </vt:lpstr>
      <vt:lpstr>Bijbel open!</vt:lpstr>
      <vt:lpstr>Wat is het grote verschil tussen christendom en de andere godsdiensten?</vt:lpstr>
      <vt:lpstr>Wat is het grote verschil tussen christendom en de andere godsdiensten?</vt:lpstr>
      <vt:lpstr>Filmpje kijken </vt:lpstr>
      <vt:lpstr>PowerPoint-presentatie</vt:lpstr>
      <vt:lpstr>Kernboodschap: genade? Ik ben Jezus, Jezus is mij.</vt:lpstr>
      <vt:lpstr>Afsluit gebed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2025-12-06T11:14:06Z</dcterms:modified>
</cp:coreProperties>
</file>