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16"/>
  </p:notesMasterIdLst>
  <p:handoutMasterIdLst>
    <p:handoutMasterId r:id="rId17"/>
  </p:handoutMasterIdLst>
  <p:sldIdLst>
    <p:sldId id="856" r:id="rId3"/>
    <p:sldId id="853" r:id="rId4"/>
    <p:sldId id="865" r:id="rId5"/>
    <p:sldId id="857" r:id="rId6"/>
    <p:sldId id="866" r:id="rId7"/>
    <p:sldId id="867" r:id="rId8"/>
    <p:sldId id="864" r:id="rId9"/>
    <p:sldId id="859" r:id="rId10"/>
    <p:sldId id="868" r:id="rId11"/>
    <p:sldId id="869" r:id="rId12"/>
    <p:sldId id="861" r:id="rId13"/>
    <p:sldId id="870" r:id="rId14"/>
    <p:sldId id="8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F042BE-2F6E-49A9-B6D7-B010FC41851F}" v="21" dt="2025-12-31T13:00:07.6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374" autoAdjust="0"/>
  </p:normalViewPr>
  <p:slideViewPr>
    <p:cSldViewPr snapToGrid="0" snapToObjects="1">
      <p:cViewPr varScale="1">
        <p:scale>
          <a:sx n="88" d="100"/>
          <a:sy n="88" d="100"/>
        </p:scale>
        <p:origin x="494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48FF993F-9670-4033-B0B5-BF0FD3682926}"/>
    <pc:docChg chg="custSel addSld modSld sldOrd">
      <pc:chgData name="janenemma K" userId="627bf1e3f9096c92" providerId="LiveId" clId="{48FF993F-9670-4033-B0B5-BF0FD3682926}" dt="2025-12-31T13:02:01.934" v="1035" actId="20577"/>
      <pc:docMkLst>
        <pc:docMk/>
      </pc:docMkLst>
      <pc:sldChg chg="modSp mod">
        <pc:chgData name="janenemma K" userId="627bf1e3f9096c92" providerId="LiveId" clId="{48FF993F-9670-4033-B0B5-BF0FD3682926}" dt="2025-12-31T11:12:56.410" v="47" actId="20577"/>
        <pc:sldMkLst>
          <pc:docMk/>
          <pc:sldMk cId="1333420968" sldId="853"/>
        </pc:sldMkLst>
        <pc:spChg chg="mod">
          <ac:chgData name="janenemma K" userId="627bf1e3f9096c92" providerId="LiveId" clId="{48FF993F-9670-4033-B0B5-BF0FD3682926}" dt="2025-12-31T11:12:56.410" v="47" actId="20577"/>
          <ac:spMkLst>
            <pc:docMk/>
            <pc:sldMk cId="1333420968" sldId="853"/>
            <ac:spMk id="2" creationId="{691669E8-895E-3903-EC8E-63CF00799CBB}"/>
          </ac:spMkLst>
        </pc:spChg>
      </pc:sldChg>
      <pc:sldChg chg="modSp mod ord modAnim">
        <pc:chgData name="janenemma K" userId="627bf1e3f9096c92" providerId="LiveId" clId="{48FF993F-9670-4033-B0B5-BF0FD3682926}" dt="2025-12-31T12:57:56.886" v="962"/>
        <pc:sldMkLst>
          <pc:docMk/>
          <pc:sldMk cId="3945047810" sldId="857"/>
        </pc:sldMkLst>
        <pc:spChg chg="mod">
          <ac:chgData name="janenemma K" userId="627bf1e3f9096c92" providerId="LiveId" clId="{48FF993F-9670-4033-B0B5-BF0FD3682926}" dt="2025-12-31T11:17:03.499" v="209" actId="20577"/>
          <ac:spMkLst>
            <pc:docMk/>
            <pc:sldMk cId="3945047810" sldId="857"/>
            <ac:spMk id="2" creationId="{BB8675C6-4284-19E6-3576-9342C29D464B}"/>
          </ac:spMkLst>
        </pc:spChg>
        <pc:spChg chg="mod">
          <ac:chgData name="janenemma K" userId="627bf1e3f9096c92" providerId="LiveId" clId="{48FF993F-9670-4033-B0B5-BF0FD3682926}" dt="2025-12-31T11:16:02.661" v="177" actId="27636"/>
          <ac:spMkLst>
            <pc:docMk/>
            <pc:sldMk cId="3945047810" sldId="857"/>
            <ac:spMk id="3" creationId="{28904478-1F77-C23A-3C19-D68D69CCE624}"/>
          </ac:spMkLst>
        </pc:spChg>
      </pc:sldChg>
      <pc:sldChg chg="addSp delSp modSp mod">
        <pc:chgData name="janenemma K" userId="627bf1e3f9096c92" providerId="LiveId" clId="{48FF993F-9670-4033-B0B5-BF0FD3682926}" dt="2025-12-31T13:02:01.934" v="1035" actId="20577"/>
        <pc:sldMkLst>
          <pc:docMk/>
          <pc:sldMk cId="3419130200" sldId="859"/>
        </pc:sldMkLst>
        <pc:spChg chg="mod">
          <ac:chgData name="janenemma K" userId="627bf1e3f9096c92" providerId="LiveId" clId="{48FF993F-9670-4033-B0B5-BF0FD3682926}" dt="2025-12-31T11:24:01.787" v="408" actId="20577"/>
          <ac:spMkLst>
            <pc:docMk/>
            <pc:sldMk cId="3419130200" sldId="859"/>
            <ac:spMk id="2" creationId="{489A0B3B-1BA9-04B0-16E0-DB51597145C4}"/>
          </ac:spMkLst>
        </pc:spChg>
        <pc:spChg chg="mod">
          <ac:chgData name="janenemma K" userId="627bf1e3f9096c92" providerId="LiveId" clId="{48FF993F-9670-4033-B0B5-BF0FD3682926}" dt="2025-12-31T13:02:01.934" v="1035" actId="20577"/>
          <ac:spMkLst>
            <pc:docMk/>
            <pc:sldMk cId="3419130200" sldId="859"/>
            <ac:spMk id="3" creationId="{07BE79B0-CA41-659E-F351-0821AC749DFF}"/>
          </ac:spMkLst>
        </pc:spChg>
        <pc:spChg chg="add del mod">
          <ac:chgData name="janenemma K" userId="627bf1e3f9096c92" providerId="LiveId" clId="{48FF993F-9670-4033-B0B5-BF0FD3682926}" dt="2025-12-31T11:25:22.287" v="506"/>
          <ac:spMkLst>
            <pc:docMk/>
            <pc:sldMk cId="3419130200" sldId="859"/>
            <ac:spMk id="5" creationId="{6A697C18-6717-A44E-032B-459D90134D34}"/>
          </ac:spMkLst>
        </pc:spChg>
      </pc:sldChg>
      <pc:sldChg chg="addSp delSp modSp mod">
        <pc:chgData name="janenemma K" userId="627bf1e3f9096c92" providerId="LiveId" clId="{48FF993F-9670-4033-B0B5-BF0FD3682926}" dt="2025-12-31T13:00:34.576" v="1020" actId="20577"/>
        <pc:sldMkLst>
          <pc:docMk/>
          <pc:sldMk cId="3260090122" sldId="861"/>
        </pc:sldMkLst>
        <pc:spChg chg="del">
          <ac:chgData name="janenemma K" userId="627bf1e3f9096c92" providerId="LiveId" clId="{48FF993F-9670-4033-B0B5-BF0FD3682926}" dt="2025-12-31T11:31:23.617" v="660"/>
          <ac:spMkLst>
            <pc:docMk/>
            <pc:sldMk cId="3260090122" sldId="861"/>
            <ac:spMk id="2" creationId="{5CCEC1FF-7C34-6AF1-B10B-480E1643728D}"/>
          </ac:spMkLst>
        </pc:spChg>
        <pc:spChg chg="mod">
          <ac:chgData name="janenemma K" userId="627bf1e3f9096c92" providerId="LiveId" clId="{48FF993F-9670-4033-B0B5-BF0FD3682926}" dt="2025-12-31T13:00:34.576" v="1020" actId="20577"/>
          <ac:spMkLst>
            <pc:docMk/>
            <pc:sldMk cId="3260090122" sldId="861"/>
            <ac:spMk id="3" creationId="{73A7A74A-D0B7-F0EE-072A-B565B57AC181}"/>
          </ac:spMkLst>
        </pc:spChg>
        <pc:spChg chg="mod">
          <ac:chgData name="janenemma K" userId="627bf1e3f9096c92" providerId="LiveId" clId="{48FF993F-9670-4033-B0B5-BF0FD3682926}" dt="2025-12-31T11:31:42.881" v="680" actId="20577"/>
          <ac:spMkLst>
            <pc:docMk/>
            <pc:sldMk cId="3260090122" sldId="861"/>
            <ac:spMk id="4" creationId="{0880AF29-78BA-BBB4-8CB0-35363D180969}"/>
          </ac:spMkLst>
        </pc:spChg>
        <pc:picChg chg="add mod">
          <ac:chgData name="janenemma K" userId="627bf1e3f9096c92" providerId="LiveId" clId="{48FF993F-9670-4033-B0B5-BF0FD3682926}" dt="2025-12-31T11:31:23.617" v="660"/>
          <ac:picMkLst>
            <pc:docMk/>
            <pc:sldMk cId="3260090122" sldId="861"/>
            <ac:picMk id="1026" creationId="{621BF9D0-07C2-2079-EC0B-FEECA1E800E0}"/>
          </ac:picMkLst>
        </pc:picChg>
      </pc:sldChg>
      <pc:sldChg chg="addSp delSp modSp mod">
        <pc:chgData name="janenemma K" userId="627bf1e3f9096c92" providerId="LiveId" clId="{48FF993F-9670-4033-B0B5-BF0FD3682926}" dt="2025-12-31T11:21:42.336" v="306" actId="255"/>
        <pc:sldMkLst>
          <pc:docMk/>
          <pc:sldMk cId="3885739814" sldId="864"/>
        </pc:sldMkLst>
        <pc:spChg chg="del">
          <ac:chgData name="janenemma K" userId="627bf1e3f9096c92" providerId="LiveId" clId="{48FF993F-9670-4033-B0B5-BF0FD3682926}" dt="2025-12-31T11:20:36.993" v="260"/>
          <ac:spMkLst>
            <pc:docMk/>
            <pc:sldMk cId="3885739814" sldId="864"/>
            <ac:spMk id="2" creationId="{3810F395-616D-088F-679C-5DFEBC2DA764}"/>
          </ac:spMkLst>
        </pc:spChg>
        <pc:spChg chg="mod">
          <ac:chgData name="janenemma K" userId="627bf1e3f9096c92" providerId="LiveId" clId="{48FF993F-9670-4033-B0B5-BF0FD3682926}" dt="2025-12-31T11:21:42.336" v="306" actId="255"/>
          <ac:spMkLst>
            <pc:docMk/>
            <pc:sldMk cId="3885739814" sldId="864"/>
            <ac:spMk id="3" creationId="{98F8902D-D0A6-F81E-3946-F990D1AF59B0}"/>
          </ac:spMkLst>
        </pc:spChg>
        <pc:spChg chg="mod">
          <ac:chgData name="janenemma K" userId="627bf1e3f9096c92" providerId="LiveId" clId="{48FF993F-9670-4033-B0B5-BF0FD3682926}" dt="2025-12-31T11:20:55.289" v="275" actId="113"/>
          <ac:spMkLst>
            <pc:docMk/>
            <pc:sldMk cId="3885739814" sldId="864"/>
            <ac:spMk id="4" creationId="{44683731-4E59-DA62-707A-680266458C2B}"/>
          </ac:spMkLst>
        </pc:spChg>
        <pc:picChg chg="add mod">
          <ac:chgData name="janenemma K" userId="627bf1e3f9096c92" providerId="LiveId" clId="{48FF993F-9670-4033-B0B5-BF0FD3682926}" dt="2025-12-31T11:20:36.993" v="260"/>
          <ac:picMkLst>
            <pc:docMk/>
            <pc:sldMk cId="3885739814" sldId="864"/>
            <ac:picMk id="5" creationId="{8439CE8D-779C-E601-E417-1E4753B01967}"/>
          </ac:picMkLst>
        </pc:picChg>
      </pc:sldChg>
      <pc:sldChg chg="modSp mod">
        <pc:chgData name="janenemma K" userId="627bf1e3f9096c92" providerId="LiveId" clId="{48FF993F-9670-4033-B0B5-BF0FD3682926}" dt="2025-12-31T11:15:22.755" v="137" actId="20577"/>
        <pc:sldMkLst>
          <pc:docMk/>
          <pc:sldMk cId="660052724" sldId="865"/>
        </pc:sldMkLst>
        <pc:spChg chg="mod">
          <ac:chgData name="janenemma K" userId="627bf1e3f9096c92" providerId="LiveId" clId="{48FF993F-9670-4033-B0B5-BF0FD3682926}" dt="2025-12-31T11:15:22.755" v="137" actId="20577"/>
          <ac:spMkLst>
            <pc:docMk/>
            <pc:sldMk cId="660052724" sldId="865"/>
            <ac:spMk id="3" creationId="{1D6BEA7D-63D1-D5CA-B6E6-4FEFC09B1C5E}"/>
          </ac:spMkLst>
        </pc:spChg>
      </pc:sldChg>
      <pc:sldChg chg="modSp add mod modAnim">
        <pc:chgData name="janenemma K" userId="627bf1e3f9096c92" providerId="LiveId" clId="{48FF993F-9670-4033-B0B5-BF0FD3682926}" dt="2025-12-31T12:58:12.029" v="964"/>
        <pc:sldMkLst>
          <pc:docMk/>
          <pc:sldMk cId="624702156" sldId="866"/>
        </pc:sldMkLst>
        <pc:spChg chg="mod">
          <ac:chgData name="janenemma K" userId="627bf1e3f9096c92" providerId="LiveId" clId="{48FF993F-9670-4033-B0B5-BF0FD3682926}" dt="2025-12-31T11:19:38.186" v="258" actId="20577"/>
          <ac:spMkLst>
            <pc:docMk/>
            <pc:sldMk cId="624702156" sldId="866"/>
            <ac:spMk id="2" creationId="{330DB2FE-14C6-ABC9-CC62-851906960AC0}"/>
          </ac:spMkLst>
        </pc:spChg>
        <pc:spChg chg="mod">
          <ac:chgData name="janenemma K" userId="627bf1e3f9096c92" providerId="LiveId" clId="{48FF993F-9670-4033-B0B5-BF0FD3682926}" dt="2025-12-31T11:19:31.798" v="257" actId="14100"/>
          <ac:spMkLst>
            <pc:docMk/>
            <pc:sldMk cId="624702156" sldId="866"/>
            <ac:spMk id="3" creationId="{E9FDA072-C3BB-D242-21BF-80DCFA4A6950}"/>
          </ac:spMkLst>
        </pc:spChg>
      </pc:sldChg>
      <pc:sldChg chg="modSp add mod modAnim">
        <pc:chgData name="janenemma K" userId="627bf1e3f9096c92" providerId="LiveId" clId="{48FF993F-9670-4033-B0B5-BF0FD3682926}" dt="2025-12-31T12:58:27.718" v="966"/>
        <pc:sldMkLst>
          <pc:docMk/>
          <pc:sldMk cId="3580995831" sldId="867"/>
        </pc:sldMkLst>
        <pc:spChg chg="mod">
          <ac:chgData name="janenemma K" userId="627bf1e3f9096c92" providerId="LiveId" clId="{48FF993F-9670-4033-B0B5-BF0FD3682926}" dt="2025-12-31T11:19:44.792" v="259" actId="20577"/>
          <ac:spMkLst>
            <pc:docMk/>
            <pc:sldMk cId="3580995831" sldId="867"/>
            <ac:spMk id="2" creationId="{8AE3BDC2-1DC0-5D37-F664-FFCDE2B7685C}"/>
          </ac:spMkLst>
        </pc:spChg>
      </pc:sldChg>
      <pc:sldChg chg="modSp add mod ord modAnim">
        <pc:chgData name="janenemma K" userId="627bf1e3f9096c92" providerId="LiveId" clId="{48FF993F-9670-4033-B0B5-BF0FD3682926}" dt="2025-12-31T12:59:55.221" v="1014"/>
        <pc:sldMkLst>
          <pc:docMk/>
          <pc:sldMk cId="2291867187" sldId="868"/>
        </pc:sldMkLst>
        <pc:spChg chg="mod">
          <ac:chgData name="janenemma K" userId="627bf1e3f9096c92" providerId="LiveId" clId="{48FF993F-9670-4033-B0B5-BF0FD3682926}" dt="2025-12-31T11:27:23.706" v="606" actId="20577"/>
          <ac:spMkLst>
            <pc:docMk/>
            <pc:sldMk cId="2291867187" sldId="868"/>
            <ac:spMk id="2" creationId="{09915FA9-6ED4-0E1F-850A-5F4E65642FFF}"/>
          </ac:spMkLst>
        </pc:spChg>
        <pc:spChg chg="mod">
          <ac:chgData name="janenemma K" userId="627bf1e3f9096c92" providerId="LiveId" clId="{48FF993F-9670-4033-B0B5-BF0FD3682926}" dt="2025-12-31T11:26:45.130" v="568" actId="20577"/>
          <ac:spMkLst>
            <pc:docMk/>
            <pc:sldMk cId="2291867187" sldId="868"/>
            <ac:spMk id="3" creationId="{4DCB16F8-6F71-1FBB-A64D-C4BBAEDA0E6C}"/>
          </ac:spMkLst>
        </pc:spChg>
      </pc:sldChg>
      <pc:sldChg chg="modSp add mod modAnim">
        <pc:chgData name="janenemma K" userId="627bf1e3f9096c92" providerId="LiveId" clId="{48FF993F-9670-4033-B0B5-BF0FD3682926}" dt="2025-12-31T13:00:07.664" v="1016"/>
        <pc:sldMkLst>
          <pc:docMk/>
          <pc:sldMk cId="3062445546" sldId="869"/>
        </pc:sldMkLst>
        <pc:spChg chg="mod">
          <ac:chgData name="janenemma K" userId="627bf1e3f9096c92" providerId="LiveId" clId="{48FF993F-9670-4033-B0B5-BF0FD3682926}" dt="2025-12-31T11:27:51.910" v="610" actId="20577"/>
          <ac:spMkLst>
            <pc:docMk/>
            <pc:sldMk cId="3062445546" sldId="869"/>
            <ac:spMk id="2" creationId="{229ADE4C-48C1-D837-9469-709B5253B4E1}"/>
          </ac:spMkLst>
        </pc:spChg>
      </pc:sldChg>
      <pc:sldChg chg="modSp add mod">
        <pc:chgData name="janenemma K" userId="627bf1e3f9096c92" providerId="LiveId" clId="{48FF993F-9670-4033-B0B5-BF0FD3682926}" dt="2025-12-31T11:34:06.897" v="822" actId="20577"/>
        <pc:sldMkLst>
          <pc:docMk/>
          <pc:sldMk cId="3795980086" sldId="870"/>
        </pc:sldMkLst>
        <pc:spChg chg="mod">
          <ac:chgData name="janenemma K" userId="627bf1e3f9096c92" providerId="LiveId" clId="{48FF993F-9670-4033-B0B5-BF0FD3682926}" dt="2025-12-31T11:34:06.897" v="822" actId="20577"/>
          <ac:spMkLst>
            <pc:docMk/>
            <pc:sldMk cId="3795980086" sldId="870"/>
            <ac:spMk id="3" creationId="{46A1826C-9002-1699-665E-A0E0B15F43BD}"/>
          </ac:spMkLst>
        </pc:spChg>
      </pc:sldChg>
      <pc:sldChg chg="modSp add mod ord">
        <pc:chgData name="janenemma K" userId="627bf1e3f9096c92" providerId="LiveId" clId="{48FF993F-9670-4033-B0B5-BF0FD3682926}" dt="2025-12-31T11:36:04.891" v="958" actId="20577"/>
        <pc:sldMkLst>
          <pc:docMk/>
          <pc:sldMk cId="357429891" sldId="871"/>
        </pc:sldMkLst>
        <pc:spChg chg="mod">
          <ac:chgData name="janenemma K" userId="627bf1e3f9096c92" providerId="LiveId" clId="{48FF993F-9670-4033-B0B5-BF0FD3682926}" dt="2025-12-31T11:36:04.891" v="958" actId="20577"/>
          <ac:spMkLst>
            <pc:docMk/>
            <pc:sldMk cId="357429891" sldId="871"/>
            <ac:spMk id="2" creationId="{3CD3DAE7-09BC-9042-47F0-048B1FDF212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05B71-85F6-01ED-2909-F0977D673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7141ABF-50C1-33CB-75DB-D78BF858DC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FE9A410-8FF3-F2A0-E28B-CB947C470F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277C3892-4B36-9471-AFEF-8BBAD75156A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8F7A424-4C1A-A8FF-59AF-65D9B052A0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31B08A-0C16-6EDC-7828-16600B10B0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53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/>
          </a:bodyPr>
          <a:lstStyle/>
          <a:p>
            <a:pPr algn="ctr"/>
            <a:r>
              <a:rPr lang="nl-NL" sz="4800" b="1" dirty="0"/>
              <a:t>Welkom en gebed!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6BEA7D-63D1-D5CA-B6E6-4FEFC09B1C5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8" y="1792705"/>
            <a:ext cx="6318982" cy="3651584"/>
          </a:xfrm>
        </p:spPr>
        <p:txBody>
          <a:bodyPr/>
          <a:lstStyle/>
          <a:p>
            <a:r>
              <a:rPr lang="nl-NL" sz="8000" dirty="0"/>
              <a:t>Lied:  </a:t>
            </a:r>
          </a:p>
          <a:p>
            <a:r>
              <a:rPr lang="nl-NL" sz="4000" dirty="0"/>
              <a:t>opwekking 873.    </a:t>
            </a:r>
          </a:p>
          <a:p>
            <a:r>
              <a:rPr lang="nl-NL" sz="4000" dirty="0"/>
              <a:t>Duizend Halleluja’s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l-NL" sz="2000" i="1" dirty="0"/>
              <a:t>1. </a:t>
            </a:r>
            <a:r>
              <a:rPr lang="nl-NL" dirty="0"/>
              <a:t>Wie heeft er een goed voornemen voor dit nieuwe jaar?</a:t>
            </a:r>
          </a:p>
          <a:p>
            <a:pPr marL="0" lvl="0" indent="0">
              <a:buNone/>
            </a:pPr>
            <a:r>
              <a:rPr lang="nl-NL" dirty="0"/>
              <a:t>2. Mogen we weten wat dat voornemen is?</a:t>
            </a:r>
          </a:p>
          <a:p>
            <a:pPr marL="0" lvl="0" indent="0">
              <a:buNone/>
            </a:pPr>
            <a:r>
              <a:rPr lang="nl-NL" dirty="0"/>
              <a:t>3. Lukt het om je aan dit voornemen te houden?</a:t>
            </a:r>
          </a:p>
          <a:p>
            <a:pPr marL="0" lvl="0" indent="0">
              <a:buNone/>
            </a:pPr>
            <a:r>
              <a:rPr lang="nl-NL" dirty="0"/>
              <a:t>4. Wanneer lukt een goed voornemen wel en wanneer niet?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In gesprek over Goede voornemens: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0F702-711F-7827-76CB-87478EAC7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30DB2FE-14C6-ABC9-CC62-851906960AC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2" y="1540043"/>
            <a:ext cx="10070733" cy="4130648"/>
          </a:xfrm>
        </p:spPr>
        <p:txBody>
          <a:bodyPr/>
          <a:lstStyle/>
          <a:p>
            <a:pPr marL="0" lvl="0" indent="0">
              <a:buNone/>
            </a:pPr>
            <a:r>
              <a:rPr lang="nl-NL" dirty="0"/>
              <a:t>5. Zou, meer met je geloof bezig zijn, een goed voornemen van je kunnen zijn?</a:t>
            </a:r>
          </a:p>
          <a:p>
            <a:pPr marL="0" lvl="0" indent="0">
              <a:buNone/>
            </a:pPr>
            <a:r>
              <a:rPr lang="nl-NL" dirty="0"/>
              <a:t>6. En wat zou je dan doen of misschien niet meer doen om dit voornemen te kunnen laten slagen?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FDA072-C3BB-D242-21BF-80DCFA4A6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54142"/>
            <a:ext cx="10070733" cy="2075447"/>
          </a:xfrm>
        </p:spPr>
        <p:txBody>
          <a:bodyPr>
            <a:normAutofit/>
          </a:bodyPr>
          <a:lstStyle/>
          <a:p>
            <a:r>
              <a:rPr lang="nl-NL" b="1" dirty="0"/>
              <a:t>In gesprek over Goede voornemens:</a:t>
            </a:r>
          </a:p>
        </p:txBody>
      </p:sp>
    </p:spTree>
    <p:extLst>
      <p:ext uri="{BB962C8B-B14F-4D97-AF65-F5344CB8AC3E}">
        <p14:creationId xmlns:p14="http://schemas.microsoft.com/office/powerpoint/2010/main" val="62470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CA6EA-658D-CB4D-B9D1-935F88603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8AE3BDC2-1DC0-5D37-F664-FFCDE2B7685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203159"/>
            <a:ext cx="10070733" cy="4130648"/>
          </a:xfrm>
        </p:spPr>
        <p:txBody>
          <a:bodyPr/>
          <a:lstStyle/>
          <a:p>
            <a:pPr marL="0" lvl="0" indent="0">
              <a:buNone/>
            </a:pPr>
            <a:r>
              <a:rPr lang="nl-NL" dirty="0"/>
              <a:t>7. Hebben goede voornemens  pas waarde als ik God daarin meeneem?</a:t>
            </a:r>
          </a:p>
          <a:p>
            <a:pPr marL="0" lvl="0" indent="0">
              <a:buNone/>
            </a:pPr>
            <a:r>
              <a:rPr lang="nl-NL" dirty="0"/>
              <a:t>8. Is het christelijk om doelen te stellen voor mijn geloofsleven?</a:t>
            </a:r>
          </a:p>
          <a:p>
            <a:pPr marL="0" lv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3723A1C-0436-9E74-09C7-03DE40877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54142"/>
            <a:ext cx="10070733" cy="1564297"/>
          </a:xfrm>
        </p:spPr>
        <p:txBody>
          <a:bodyPr>
            <a:normAutofit/>
          </a:bodyPr>
          <a:lstStyle/>
          <a:p>
            <a:r>
              <a:rPr lang="nl-NL" b="1" dirty="0"/>
              <a:t>In gesprek over Goede voornemens:</a:t>
            </a:r>
          </a:p>
        </p:txBody>
      </p:sp>
    </p:spTree>
    <p:extLst>
      <p:ext uri="{BB962C8B-B14F-4D97-AF65-F5344CB8AC3E}">
        <p14:creationId xmlns:p14="http://schemas.microsoft.com/office/powerpoint/2010/main" val="358099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F8902D-D0A6-F81E-3946-F990D1AF59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Lees:</a:t>
            </a:r>
          </a:p>
          <a:p>
            <a:pPr marL="0" indent="0" algn="ctr">
              <a:buNone/>
            </a:pPr>
            <a:r>
              <a:rPr lang="nl-NL" sz="3200" dirty="0"/>
              <a:t>Spreuken 1: 1 t/m 7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4683731-4E59-DA62-707A-68026645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/>
              <a:t>De Bijbel open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8439CE8D-779C-E601-E417-1E4753B01967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739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89A0B3B-1BA9-04B0-16E0-DB51597145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77109" y="1636295"/>
            <a:ext cx="6318983" cy="2292016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BE79B0-CA41-659E-F351-0821AC749DF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76989" y="980574"/>
            <a:ext cx="6318982" cy="5486399"/>
          </a:xfrm>
        </p:spPr>
        <p:txBody>
          <a:bodyPr/>
          <a:lstStyle/>
          <a:p>
            <a:pPr marL="457200" lvl="0" indent="-457200" algn="l">
              <a:buAutoNum type="arabicPeriod"/>
            </a:pPr>
            <a:endParaRPr lang="nl-NL" dirty="0"/>
          </a:p>
          <a:p>
            <a:pPr lvl="0" algn="l"/>
            <a:r>
              <a:rPr lang="nl-NL" sz="3600" dirty="0"/>
              <a:t>Vragen over de bijbeltekst:</a:t>
            </a:r>
          </a:p>
          <a:p>
            <a:pPr marL="457200" lvl="0" indent="-457200" algn="l">
              <a:buAutoNum type="arabicPeriod"/>
            </a:pPr>
            <a:endParaRPr lang="nl-NL" sz="3600" dirty="0"/>
          </a:p>
          <a:p>
            <a:pPr marL="457200" lvl="0" indent="-457200" algn="l">
              <a:buAutoNum type="arabicPeriod"/>
            </a:pPr>
            <a:r>
              <a:rPr lang="nl-NL" dirty="0"/>
              <a:t>Wie heeft deze wijze lessen geschreven?</a:t>
            </a:r>
          </a:p>
          <a:p>
            <a:pPr marL="457200" lvl="0" indent="-457200" algn="l">
              <a:buAutoNum type="arabicPeriod"/>
            </a:pPr>
            <a:r>
              <a:rPr lang="nl-NL" dirty="0"/>
              <a:t>Van wie is deze persoon een zoon?</a:t>
            </a:r>
          </a:p>
          <a:p>
            <a:pPr lvl="0" algn="l"/>
            <a:r>
              <a:rPr lang="nl-NL" dirty="0"/>
              <a:t>3.    Wat hebben jonge mensen aan deze   	lessen?</a:t>
            </a:r>
          </a:p>
          <a:p>
            <a:pPr lvl="0" algn="l"/>
            <a:r>
              <a:rPr lang="nl-NL" dirty="0"/>
              <a:t>4.    Wat gebeurt er met je als je goed luistert 	naar deze wijze lessen?</a:t>
            </a:r>
          </a:p>
          <a:p>
            <a:pPr lvl="0" algn="l"/>
            <a:r>
              <a:rPr lang="nl-NL" dirty="0"/>
              <a:t>5.    Wanneer wordt je wijs?</a:t>
            </a:r>
          </a:p>
          <a:p>
            <a:pPr algn="l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EC201-0B4D-28BA-DBB2-3213F8532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09915FA9-6ED4-0E1F-850A-5F4E65642FF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2" y="1540043"/>
            <a:ext cx="10070733" cy="4130648"/>
          </a:xfrm>
        </p:spPr>
        <p:txBody>
          <a:bodyPr/>
          <a:lstStyle/>
          <a:p>
            <a:r>
              <a:rPr lang="nl-NL" dirty="0"/>
              <a:t>Dankbaarheid is een keuze, geen gevoel.</a:t>
            </a:r>
          </a:p>
          <a:p>
            <a:r>
              <a:rPr lang="nl-NL" dirty="0"/>
              <a:t>Als ik echt dankbaar ben, merk je dat aan hoe ik met anderen omga.</a:t>
            </a:r>
          </a:p>
          <a:p>
            <a:r>
              <a:rPr lang="nl-NL" dirty="0"/>
              <a:t>⁠⁠Ondankbaarheid staat geloof in de weg.</a:t>
            </a:r>
          </a:p>
          <a:p>
            <a:pPr marL="0" lv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DCB16F8-6F71-1FBB-A64D-C4BBAEDA0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54142"/>
            <a:ext cx="10070733" cy="2075447"/>
          </a:xfrm>
        </p:spPr>
        <p:txBody>
          <a:bodyPr>
            <a:normAutofit/>
          </a:bodyPr>
          <a:lstStyle/>
          <a:p>
            <a:r>
              <a:rPr lang="nl-NL" b="1" dirty="0"/>
              <a:t>Dankbaarheid stellingen:</a:t>
            </a:r>
          </a:p>
        </p:txBody>
      </p:sp>
    </p:spTree>
    <p:extLst>
      <p:ext uri="{BB962C8B-B14F-4D97-AF65-F5344CB8AC3E}">
        <p14:creationId xmlns:p14="http://schemas.microsoft.com/office/powerpoint/2010/main" val="229186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771BA-9C60-EE0E-B0CF-6CCC701EF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229ADE4C-48C1-D837-9469-709B5253B4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2" y="1540043"/>
            <a:ext cx="10070733" cy="4130648"/>
          </a:xfrm>
        </p:spPr>
        <p:txBody>
          <a:bodyPr/>
          <a:lstStyle/>
          <a:p>
            <a:r>
              <a:rPr lang="nl-NL" dirty="0"/>
              <a:t>Wie God vertrouwt, kan dankbaar zijn in elke situatie.</a:t>
            </a:r>
          </a:p>
          <a:p>
            <a:r>
              <a:rPr lang="nl-NL" dirty="0"/>
              <a:t> ⁠Een christen hoeft geen goede voornemens te maken, omdat God ons al leidt.</a:t>
            </a:r>
          </a:p>
          <a:p>
            <a:pPr marL="0" lv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6350AB8-2D6A-69C9-254A-F47C62C0E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54142"/>
            <a:ext cx="10070733" cy="2075447"/>
          </a:xfrm>
        </p:spPr>
        <p:txBody>
          <a:bodyPr>
            <a:normAutofit/>
          </a:bodyPr>
          <a:lstStyle/>
          <a:p>
            <a:r>
              <a:rPr lang="nl-NL" b="1" dirty="0"/>
              <a:t>Dankbaarheid stellingen:</a:t>
            </a:r>
          </a:p>
        </p:txBody>
      </p:sp>
    </p:spTree>
    <p:extLst>
      <p:ext uri="{BB962C8B-B14F-4D97-AF65-F5344CB8AC3E}">
        <p14:creationId xmlns:p14="http://schemas.microsoft.com/office/powerpoint/2010/main" val="306244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7A74A-D0B7-F0EE-072A-B565B57AC18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sz="4000" dirty="0"/>
              <a:t>Opdracht</a:t>
            </a:r>
          </a:p>
          <a:p>
            <a:pPr marL="0" indent="0" algn="ctr">
              <a:buNone/>
            </a:pPr>
            <a:r>
              <a:rPr lang="nl-NL" sz="4000" dirty="0"/>
              <a:t>1 of 2 uitvoeren!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b="1" dirty="0"/>
              <a:t>In beweging:</a:t>
            </a:r>
            <a:br>
              <a:rPr lang="nl-NL" b="1" dirty="0"/>
            </a:br>
            <a:r>
              <a:rPr lang="nl-NL" b="1" dirty="0"/>
              <a:t>Dankbaarheid</a:t>
            </a:r>
          </a:p>
        </p:txBody>
      </p:sp>
      <p:pic>
        <p:nvPicPr>
          <p:cNvPr id="1026" name="Picture 2" descr="Gratis Bedankt voor felicitaties Plaatje | Deel via WhatsApp &amp; Social Media">
            <a:extLst>
              <a:ext uri="{FF2B5EF4-FFF2-40B4-BE49-F238E27FC236}">
                <a16:creationId xmlns:a16="http://schemas.microsoft.com/office/drawing/2014/main" id="{621BF9D0-07C2-2079-EC0B-FEECA1E800E0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" b="51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49A51-AF2A-BD88-6F06-6023668CE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6A1826C-9002-1699-665E-A0E0B15F43B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sz="3600" dirty="0"/>
              <a:t>Lees </a:t>
            </a:r>
          </a:p>
          <a:p>
            <a:pPr marL="0" indent="0">
              <a:buNone/>
            </a:pPr>
            <a:r>
              <a:rPr lang="nl-NL" sz="3600" dirty="0"/>
              <a:t>Psalm 103: 1 en 2</a:t>
            </a:r>
          </a:p>
          <a:p>
            <a:pPr marL="0" indent="0">
              <a:buNone/>
            </a:pPr>
            <a:r>
              <a:rPr lang="nl-NL" sz="3600" dirty="0"/>
              <a:t>Stel de vragen!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916AFB2-1C76-86C1-A087-20BBF2C47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b="1" dirty="0"/>
              <a:t>In beweging:</a:t>
            </a:r>
            <a:br>
              <a:rPr lang="nl-NL" b="1" dirty="0"/>
            </a:br>
            <a:r>
              <a:rPr lang="nl-NL" b="1" dirty="0"/>
              <a:t>Dankbaarheid</a:t>
            </a:r>
          </a:p>
        </p:txBody>
      </p:sp>
      <p:pic>
        <p:nvPicPr>
          <p:cNvPr id="1026" name="Picture 2" descr="Gratis Bedankt voor felicitaties Plaatje | Deel via WhatsApp &amp; Social Media">
            <a:extLst>
              <a:ext uri="{FF2B5EF4-FFF2-40B4-BE49-F238E27FC236}">
                <a16:creationId xmlns:a16="http://schemas.microsoft.com/office/drawing/2014/main" id="{6764EFBC-003C-954B-0FAB-AFDD100A09B2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" b="51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980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46529-FEB5-8EF2-5ED7-24351F012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D3DAE7-09BC-9042-47F0-048B1FDF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NL" sz="4800" b="1" dirty="0"/>
              <a:t>Afsluiten kringgebed</a:t>
            </a:r>
            <a:br>
              <a:rPr lang="nl-NL" sz="4800" b="1" dirty="0"/>
            </a:br>
            <a:r>
              <a:rPr lang="nl-NL" sz="4800" b="1" dirty="0"/>
              <a:t/>
            </a:r>
            <a:br>
              <a:rPr lang="nl-NL" sz="4800" b="1" dirty="0"/>
            </a:br>
            <a:r>
              <a:rPr lang="nl-NL" sz="4800" b="1" dirty="0"/>
              <a:t>Waar willen we God voor danken?</a:t>
            </a:r>
          </a:p>
        </p:txBody>
      </p:sp>
    </p:spTree>
    <p:extLst>
      <p:ext uri="{BB962C8B-B14F-4D97-AF65-F5344CB8AC3E}">
        <p14:creationId xmlns:p14="http://schemas.microsoft.com/office/powerpoint/2010/main" val="357429891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1139</TotalTime>
  <Words>315</Words>
  <Application>Microsoft Office PowerPoint</Application>
  <PresentationFormat>Breedbeeld</PresentationFormat>
  <Paragraphs>54</Paragraphs>
  <Slides>13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13</vt:i4>
      </vt:variant>
    </vt:vector>
  </HeadingPairs>
  <TitlesOfParts>
    <vt:vector size="21" baseType="lpstr">
      <vt:lpstr>Arial</vt:lpstr>
      <vt:lpstr>Calibri</vt:lpstr>
      <vt:lpstr>Poppins</vt:lpstr>
      <vt:lpstr>Poppins </vt:lpstr>
      <vt:lpstr>Poppins Bold</vt:lpstr>
      <vt:lpstr>Rounded Mplus 1c Black</vt:lpstr>
      <vt:lpstr>thema 45 minuten dienst</vt:lpstr>
      <vt:lpstr>Aangepast ontwerp</vt:lpstr>
      <vt:lpstr>PowerPoint-presentatie</vt:lpstr>
      <vt:lpstr>Welkom en gebed!</vt:lpstr>
      <vt:lpstr>PowerPoint-presentatie</vt:lpstr>
      <vt:lpstr>In gesprek over Goede voornemens:</vt:lpstr>
      <vt:lpstr>In gesprek over Goede voornemens:</vt:lpstr>
      <vt:lpstr>In gesprek over Goede voornemens:</vt:lpstr>
      <vt:lpstr>De Bijbel open</vt:lpstr>
      <vt:lpstr>PowerPoint-presentatie</vt:lpstr>
      <vt:lpstr>Dankbaarheid stellingen:</vt:lpstr>
      <vt:lpstr>Dankbaarheid stellingen:</vt:lpstr>
      <vt:lpstr>In beweging: Dankbaarheid</vt:lpstr>
      <vt:lpstr>In beweging: Dankbaarheid</vt:lpstr>
      <vt:lpstr>Afsluiten kringgebed  Waar willen we God voor danken?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4</cp:revision>
  <dcterms:created xsi:type="dcterms:W3CDTF">2025-07-22T12:22:42Z</dcterms:created>
  <dcterms:modified xsi:type="dcterms:W3CDTF">2026-01-08T13:58:49Z</dcterms:modified>
</cp:coreProperties>
</file>