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914" r:id="rId1"/>
    <p:sldMasterId id="2147483924" r:id="rId2"/>
  </p:sldMasterIdLst>
  <p:notesMasterIdLst>
    <p:notesMasterId r:id="rId18"/>
  </p:notesMasterIdLst>
  <p:handoutMasterIdLst>
    <p:handoutMasterId r:id="rId19"/>
  </p:handoutMasterIdLst>
  <p:sldIdLst>
    <p:sldId id="856" r:id="rId3"/>
    <p:sldId id="865" r:id="rId4"/>
    <p:sldId id="853" r:id="rId5"/>
    <p:sldId id="859" r:id="rId6"/>
    <p:sldId id="857" r:id="rId7"/>
    <p:sldId id="861" r:id="rId8"/>
    <p:sldId id="870" r:id="rId9"/>
    <p:sldId id="864" r:id="rId10"/>
    <p:sldId id="871" r:id="rId11"/>
    <p:sldId id="872" r:id="rId12"/>
    <p:sldId id="869" r:id="rId13"/>
    <p:sldId id="866" r:id="rId14"/>
    <p:sldId id="873" r:id="rId15"/>
    <p:sldId id="867" r:id="rId16"/>
    <p:sldId id="868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 src" initials="s" lastIdx="1" clrIdx="0">
    <p:extLst>
      <p:ext uri="{19B8F6BF-5375-455C-9EA6-DF929625EA0E}">
        <p15:presenceInfo xmlns:p15="http://schemas.microsoft.com/office/powerpoint/2012/main" userId=" src" providerId="None"/>
      </p:ext>
    </p:extLst>
  </p:cmAuthor>
  <p:cmAuthor id="2" name="Shopon Ahmed" initials="SA" lastIdx="1" clrIdx="1">
    <p:extLst>
      <p:ext uri="{19B8F6BF-5375-455C-9EA6-DF929625EA0E}">
        <p15:presenceInfo xmlns:p15="http://schemas.microsoft.com/office/powerpoint/2012/main" userId="Shopon Ahme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91FD"/>
    <a:srgbClr val="4E42EA"/>
    <a:srgbClr val="FF4E00"/>
    <a:srgbClr val="C6B7A4"/>
    <a:srgbClr val="FDFAF5"/>
    <a:srgbClr val="F3EBDE"/>
    <a:srgbClr val="B8C6C6"/>
    <a:srgbClr val="A7A57F"/>
    <a:srgbClr val="292A25"/>
    <a:srgbClr val="463B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6374" autoAdjust="0"/>
  </p:normalViewPr>
  <p:slideViewPr>
    <p:cSldViewPr snapToGrid="0" snapToObjects="1">
      <p:cViewPr varScale="1">
        <p:scale>
          <a:sx n="60" d="100"/>
          <a:sy n="60" d="100"/>
        </p:scale>
        <p:origin x="566" y="3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118" d="100"/>
          <a:sy n="118" d="100"/>
        </p:scale>
        <p:origin x="7644" y="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enemma K" userId="627bf1e3f9096c92" providerId="LiveId" clId="{48FF993F-9670-4033-B0B5-BF0FD3682926}"/>
    <pc:docChg chg="modSld">
      <pc:chgData name="janenemma K" userId="627bf1e3f9096c92" providerId="LiveId" clId="{48FF993F-9670-4033-B0B5-BF0FD3682926}" dt="2026-01-15T13:17:46.083" v="42" actId="20577"/>
      <pc:docMkLst>
        <pc:docMk/>
      </pc:docMkLst>
      <pc:sldChg chg="modSp mod">
        <pc:chgData name="janenemma K" userId="627bf1e3f9096c92" providerId="LiveId" clId="{48FF993F-9670-4033-B0B5-BF0FD3682926}" dt="2026-01-15T13:17:46.083" v="42" actId="20577"/>
        <pc:sldMkLst>
          <pc:docMk/>
          <pc:sldMk cId="3416835424" sldId="867"/>
        </pc:sldMkLst>
        <pc:spChg chg="mod">
          <ac:chgData name="janenemma K" userId="627bf1e3f9096c92" providerId="LiveId" clId="{48FF993F-9670-4033-B0B5-BF0FD3682926}" dt="2026-01-15T13:17:46.083" v="42" actId="20577"/>
          <ac:spMkLst>
            <pc:docMk/>
            <pc:sldMk cId="3416835424" sldId="867"/>
            <ac:spMk id="2" creationId="{98C23D2A-C703-3A9C-1F2E-59EC3D1FECD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D4DFA9-38CF-7D4C-9EB4-7A6A0A01A9C5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8C5D27-E275-914C-B9A8-807C55B0069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298490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09CB90-614C-5144-87C1-67812BEDF5FB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6E7EC0-9BE3-5541-9D76-7DE32A6C9D4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100545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E7053-0441-2ED3-8094-1FBB4C654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281105D-ABAB-DF32-C671-22EDBF0C58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A5DAC1F5-CF7E-D53E-DD25-041760729F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>
            <a:extLst>
              <a:ext uri="{FF2B5EF4-FFF2-40B4-BE49-F238E27FC236}">
                <a16:creationId xmlns:a16="http://schemas.microsoft.com/office/drawing/2014/main" id="{33D854F0-0169-982B-7C60-5818EA8D3207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840DF7A-618A-BF02-A3C8-AC1966534DC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50494A9-B5B2-6C3D-FDAA-9BC63B0847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082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888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5CAA67-0314-D96B-C46E-6CAF5F52D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FC7ADEF7-529E-CEB6-3B02-9EC1BB036A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7FC6F86D-8F74-2266-3415-49E2A960C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>
            <a:extLst>
              <a:ext uri="{FF2B5EF4-FFF2-40B4-BE49-F238E27FC236}">
                <a16:creationId xmlns:a16="http://schemas.microsoft.com/office/drawing/2014/main" id="{85FE8545-15D9-D7B9-D174-639F921437B4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F50C769-989F-69C3-8085-0B7E4394228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6A7C855-EA6C-C385-4707-8EE5397097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7280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5D8D77-C20F-EAAA-10C2-33D422E45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F82617E8-F88E-0C5D-5C9A-757DE97039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677C1E50-A9BB-C9D4-6040-2B3AE0793F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>
            <a:extLst>
              <a:ext uri="{FF2B5EF4-FFF2-40B4-BE49-F238E27FC236}">
                <a16:creationId xmlns:a16="http://schemas.microsoft.com/office/drawing/2014/main" id="{BFA5DD84-514F-7D04-ABB3-47418DCF3CF0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9194674-ECE8-2240-79EB-B40630E3B58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27010F2-F9F4-AABA-A297-AF98093F7C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054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Afbeelding met tekst, Lettertype, logo, Graphics&#10;&#10;Door AI gegenereerde inhoud is mogelijk onjuist.">
            <a:extLst>
              <a:ext uri="{FF2B5EF4-FFF2-40B4-BE49-F238E27FC236}">
                <a16:creationId xmlns:a16="http://schemas.microsoft.com/office/drawing/2014/main" id="{1ACB3E90-1C17-B62A-09EA-654842656F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  <p:pic>
        <p:nvPicPr>
          <p:cNvPr id="2" name="Afbeelding 1" descr="Afbeelding met tekst, Lettertype, logo, Graphics&#10;&#10;Door AI gegenereerde inhoud is mogelijk onjuist.">
            <a:extLst>
              <a:ext uri="{FF2B5EF4-FFF2-40B4-BE49-F238E27FC236}">
                <a16:creationId xmlns:a16="http://schemas.microsoft.com/office/drawing/2014/main" id="{22E3B642-DB6E-075C-D447-88B9DA0147B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177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649BF396-09F0-968A-868B-4A2795E62CFE}"/>
              </a:ext>
            </a:extLst>
          </p:cNvPr>
          <p:cNvSpPr/>
          <p:nvPr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 descr="Afbeelding met symbool&#10;&#10;Door AI gegenereerde inhoud is mogelijk onjuist.">
            <a:extLst>
              <a:ext uri="{FF2B5EF4-FFF2-40B4-BE49-F238E27FC236}">
                <a16:creationId xmlns:a16="http://schemas.microsoft.com/office/drawing/2014/main" id="{11BA37A5-8531-B1A6-7C28-8B14E1C805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0662" y="1779953"/>
            <a:ext cx="5497260" cy="3298092"/>
          </a:xfrm>
          <a:prstGeom prst="rect">
            <a:avLst/>
          </a:prstGeom>
        </p:spPr>
      </p:pic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B7531473-B736-5BF1-B117-2CEE2C12F4EB}"/>
              </a:ext>
            </a:extLst>
          </p:cNvPr>
          <p:cNvSpPr/>
          <p:nvPr userDrawn="1"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" name="Afbeelding 2" descr="Afbeelding met symbool&#10;&#10;Door AI gegenereerde inhoud is mogelijk onjuist.">
            <a:extLst>
              <a:ext uri="{FF2B5EF4-FFF2-40B4-BE49-F238E27FC236}">
                <a16:creationId xmlns:a16="http://schemas.microsoft.com/office/drawing/2014/main" id="{3F244599-E230-A549-5EEB-BA6DA46C67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60662" y="1779953"/>
            <a:ext cx="5497260" cy="3298092"/>
          </a:xfrm>
          <a:prstGeom prst="rect">
            <a:avLst/>
          </a:prstGeom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817BFE8C-26B2-D76C-94FA-4E4191FF87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21016" y="3015654"/>
            <a:ext cx="5944462" cy="82668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 van de presentatie</a:t>
            </a:r>
          </a:p>
        </p:txBody>
      </p:sp>
    </p:spTree>
    <p:extLst>
      <p:ext uri="{BB962C8B-B14F-4D97-AF65-F5344CB8AC3E}">
        <p14:creationId xmlns:p14="http://schemas.microsoft.com/office/powerpoint/2010/main" val="4145365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A04320B3-9260-9703-6939-8CD3F9A9F6D1}"/>
              </a:ext>
            </a:extLst>
          </p:cNvPr>
          <p:cNvSpPr/>
          <p:nvPr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95908" y="2144713"/>
            <a:ext cx="6318983" cy="8915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4800" b="1">
                <a:latin typeface="+mj-lt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hier invullen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395788" y="3540125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5D83EB36-5822-4049-5D26-82886049D28F}"/>
              </a:ext>
            </a:extLst>
          </p:cNvPr>
          <p:cNvSpPr/>
          <p:nvPr userDrawn="1"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98687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A04320B3-9260-9703-6939-8CD3F9A9F6D1}"/>
              </a:ext>
            </a:extLst>
          </p:cNvPr>
          <p:cNvSpPr/>
          <p:nvPr/>
        </p:nvSpPr>
        <p:spPr>
          <a:xfrm>
            <a:off x="8693890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77109" y="2144713"/>
            <a:ext cx="6318983" cy="8915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4800" b="1">
                <a:latin typeface="+mj-lt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hier invullen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76989" y="3540125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</a:t>
            </a:r>
          </a:p>
        </p:txBody>
      </p:sp>
    </p:spTree>
    <p:extLst>
      <p:ext uri="{BB962C8B-B14F-4D97-AF65-F5344CB8AC3E}">
        <p14:creationId xmlns:p14="http://schemas.microsoft.com/office/powerpoint/2010/main" val="1820674086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38D5153-E757-7DD2-217B-2B1F634936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12525" y="868238"/>
            <a:ext cx="5082502" cy="5040313"/>
          </a:xfrm>
          <a:prstGeom prst="roundRect">
            <a:avLst>
              <a:gd name="adj" fmla="val 5270"/>
            </a:avLst>
          </a:prstGeo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D35E6FBD-6E2B-AF9E-AE54-1A14189EF988}"/>
              </a:ext>
            </a:extLst>
          </p:cNvPr>
          <p:cNvSpPr/>
          <p:nvPr/>
        </p:nvSpPr>
        <p:spPr>
          <a:xfrm>
            <a:off x="0" y="0"/>
            <a:ext cx="5392615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C903DE5-8188-27E5-5744-D0E1FBAE0CF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11901" y="2379784"/>
            <a:ext cx="3968811" cy="3557709"/>
          </a:xfrm>
          <a:prstGeom prst="rect">
            <a:avLst/>
          </a:prstGeom>
        </p:spPr>
        <p:txBody>
          <a:bodyPr/>
          <a:lstStyle>
            <a:lvl1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0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0"/>
            <a:r>
              <a:rPr lang="nl-NL" dirty="0"/>
              <a:t>Vierde niveau</a:t>
            </a:r>
          </a:p>
          <a:p>
            <a:pPr lvl="0"/>
            <a:r>
              <a:rPr lang="nl-NL" dirty="0" err="1"/>
              <a:t>Vijde</a:t>
            </a:r>
            <a:r>
              <a:rPr lang="nl-NL" dirty="0"/>
              <a:t> niveau</a:t>
            </a:r>
          </a:p>
          <a:p>
            <a:pPr lvl="0"/>
            <a:endParaRPr lang="nl-NL" dirty="0"/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7142CBA3-28ED-73E1-A4AC-ED81287A7D46}"/>
              </a:ext>
            </a:extLst>
          </p:cNvPr>
          <p:cNvCxnSpPr>
            <a:cxnSpLocks/>
          </p:cNvCxnSpPr>
          <p:nvPr userDrawn="1"/>
        </p:nvCxnSpPr>
        <p:spPr>
          <a:xfrm>
            <a:off x="711901" y="2086707"/>
            <a:ext cx="39688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el 8">
            <a:extLst>
              <a:ext uri="{FF2B5EF4-FFF2-40B4-BE49-F238E27FC236}">
                <a16:creationId xmlns:a16="http://schemas.microsoft.com/office/drawing/2014/main" id="{35FAAE45-0596-8F6E-1470-7234B01ED1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6973" y="868238"/>
            <a:ext cx="3968811" cy="56906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 van de slide</a:t>
            </a:r>
          </a:p>
        </p:txBody>
      </p:sp>
    </p:spTree>
    <p:extLst>
      <p:ext uri="{BB962C8B-B14F-4D97-AF65-F5344CB8AC3E}">
        <p14:creationId xmlns:p14="http://schemas.microsoft.com/office/powerpoint/2010/main" val="618881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38D5153-E757-7DD2-217B-2B1F634936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829242" cy="6857993"/>
          </a:xfrm>
          <a:prstGeom prst="roundRect">
            <a:avLst>
              <a:gd name="adj" fmla="val 0"/>
            </a:avLst>
          </a:prstGeom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D35E6FBD-6E2B-AF9E-AE54-1A14189EF988}"/>
              </a:ext>
            </a:extLst>
          </p:cNvPr>
          <p:cNvSpPr/>
          <p:nvPr/>
        </p:nvSpPr>
        <p:spPr>
          <a:xfrm>
            <a:off x="6799385" y="0"/>
            <a:ext cx="5392615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C903DE5-8188-27E5-5744-D0E1FBAE0CF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613588" y="2344615"/>
            <a:ext cx="3968811" cy="3557709"/>
          </a:xfrm>
          <a:prstGeom prst="rect">
            <a:avLst/>
          </a:prstGeom>
        </p:spPr>
        <p:txBody>
          <a:bodyPr/>
          <a:lstStyle>
            <a:lvl1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0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0"/>
            <a:r>
              <a:rPr lang="nl-NL" dirty="0"/>
              <a:t>Vierde niveau</a:t>
            </a:r>
          </a:p>
          <a:p>
            <a:pPr lvl="0"/>
            <a:r>
              <a:rPr lang="nl-NL" dirty="0" err="1"/>
              <a:t>Vijde</a:t>
            </a:r>
            <a:r>
              <a:rPr lang="nl-NL" dirty="0"/>
              <a:t> niveau</a:t>
            </a:r>
          </a:p>
          <a:p>
            <a:pPr lvl="0"/>
            <a:endParaRPr lang="nl-NL" dirty="0"/>
          </a:p>
        </p:txBody>
      </p: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798F8628-B044-9304-F58D-640FB39A99F0}"/>
              </a:ext>
            </a:extLst>
          </p:cNvPr>
          <p:cNvCxnSpPr>
            <a:cxnSpLocks/>
          </p:cNvCxnSpPr>
          <p:nvPr/>
        </p:nvCxnSpPr>
        <p:spPr>
          <a:xfrm>
            <a:off x="7613588" y="2051538"/>
            <a:ext cx="39688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el 16">
            <a:extLst>
              <a:ext uri="{FF2B5EF4-FFF2-40B4-BE49-F238E27FC236}">
                <a16:creationId xmlns:a16="http://schemas.microsoft.com/office/drawing/2014/main" id="{FEA328DD-C7C1-62CD-9997-864D867157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13588" y="848237"/>
            <a:ext cx="4021014" cy="903352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</a:t>
            </a:r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7142CBA3-28ED-73E1-A4AC-ED81287A7D46}"/>
              </a:ext>
            </a:extLst>
          </p:cNvPr>
          <p:cNvCxnSpPr>
            <a:cxnSpLocks/>
          </p:cNvCxnSpPr>
          <p:nvPr userDrawn="1"/>
        </p:nvCxnSpPr>
        <p:spPr>
          <a:xfrm>
            <a:off x="7613588" y="2051538"/>
            <a:ext cx="39688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2112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8F6ACD03-0EFF-B60A-3872-BF1BFD660F39}"/>
              </a:ext>
            </a:extLst>
          </p:cNvPr>
          <p:cNvSpPr/>
          <p:nvPr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8" name="Afbeelding 7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9D8EB880-BCB3-6269-686C-023B11CC0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  <p:sp>
        <p:nvSpPr>
          <p:cNvPr id="10" name="Tijdelijke aanduiding voor inhoud 9">
            <a:extLst>
              <a:ext uri="{FF2B5EF4-FFF2-40B4-BE49-F238E27FC236}">
                <a16:creationId xmlns:a16="http://schemas.microsoft.com/office/drawing/2014/main" id="{B53405CA-89B1-CE23-7457-59D735145F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1793437"/>
            <a:ext cx="10070733" cy="3540369"/>
          </a:xfrm>
          <a:prstGeom prst="rect">
            <a:avLst/>
          </a:prstGeom>
        </p:spPr>
        <p:txBody>
          <a:bodyPr/>
          <a:lstStyle>
            <a:lvl1pPr algn="l">
              <a:lnSpc>
                <a:spcPct val="200000"/>
              </a:lnSpc>
              <a:defRPr sz="2400" b="1"/>
            </a:lvl1pPr>
            <a:lvl2pPr algn="l">
              <a:defRPr/>
            </a:lvl2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33F7F9AE-8207-2E77-0095-F4144F31E6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0633" y="699405"/>
            <a:ext cx="10070733" cy="919034"/>
          </a:xfrm>
        </p:spPr>
        <p:txBody>
          <a:bodyPr/>
          <a:lstStyle>
            <a:lvl1pPr algn="l">
              <a:defRPr/>
            </a:lvl1pPr>
          </a:lstStyle>
          <a:p>
            <a:r>
              <a:rPr lang="nl-NL" dirty="0"/>
              <a:t>Titel van de slide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95017C2A-D058-E3F1-FB03-DCFA6043D6ED}"/>
              </a:ext>
            </a:extLst>
          </p:cNvPr>
          <p:cNvSpPr/>
          <p:nvPr userDrawn="1"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" name="Afbeelding 2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64373C0F-B0DC-B3B1-2691-ACB4453A26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829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E858CF7B-D33B-EBB8-B65C-748A776A48DE}"/>
              </a:ext>
            </a:extLst>
          </p:cNvPr>
          <p:cNvSpPr/>
          <p:nvPr userDrawn="1"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42AF40E1-4D9D-D303-3837-BC40B1A79778}"/>
              </a:ext>
            </a:extLst>
          </p:cNvPr>
          <p:cNvSpPr/>
          <p:nvPr userDrawn="1"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53373A37-4967-F0BE-E675-9505CB9E25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21016" y="3015654"/>
            <a:ext cx="5944462" cy="826689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Titel van de presentatie</a:t>
            </a:r>
          </a:p>
        </p:txBody>
      </p:sp>
      <p:pic>
        <p:nvPicPr>
          <p:cNvPr id="6" name="Afbeelding 5" descr="Afbeelding met symbool&#10;&#10;Door AI gegenereerde inhoud is mogelijk onjuist.">
            <a:extLst>
              <a:ext uri="{FF2B5EF4-FFF2-40B4-BE49-F238E27FC236}">
                <a16:creationId xmlns:a16="http://schemas.microsoft.com/office/drawing/2014/main" id="{6AF77749-D8EF-2E14-5E12-EF036DB62F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60662" y="1779953"/>
            <a:ext cx="5497260" cy="3298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203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 descr="Afbeelding met Lettertype, Graphics, schermopname, grafische vormgeving&#10;&#10;Door AI gegenereerde inhoud is mogelijk onjuist.">
            <a:extLst>
              <a:ext uri="{FF2B5EF4-FFF2-40B4-BE49-F238E27FC236}">
                <a16:creationId xmlns:a16="http://schemas.microsoft.com/office/drawing/2014/main" id="{F9535812-1B1D-1456-344A-AA0F079D09C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0542" y="0"/>
            <a:ext cx="114309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572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8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A04320B3-9260-9703-6939-8CD3F9A9F6D1}"/>
              </a:ext>
            </a:extLst>
          </p:cNvPr>
          <p:cNvSpPr/>
          <p:nvPr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95908" y="2186354"/>
            <a:ext cx="6318862" cy="130126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4800" b="1">
                <a:latin typeface="Rounded Mplus 1c Black" panose="020B0902020203020207" pitchFamily="34" charset="-128"/>
                <a:ea typeface="Rounded Mplus 1c Black" panose="020B0902020203020207" pitchFamily="34" charset="-128"/>
                <a:cs typeface="Rounded Mplus 1c Black" panose="020B0902020203020207" pitchFamily="34" charset="-128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Donkere achtergrond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395788" y="3798281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latin typeface="Poppins "/>
                <a:cs typeface="Poppins Bold" panose="000008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 voor een donkere achtergrond, of informatie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5D83EB36-5822-4049-5D26-82886049D28F}"/>
              </a:ext>
            </a:extLst>
          </p:cNvPr>
          <p:cNvSpPr/>
          <p:nvPr userDrawn="1"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schemeClr val="bg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020437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38D5153-E757-7DD2-217B-2B1F634936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12525" y="868238"/>
            <a:ext cx="5082502" cy="5040313"/>
          </a:xfrm>
          <a:prstGeom prst="roundRect">
            <a:avLst>
              <a:gd name="adj" fmla="val 5270"/>
            </a:avLst>
          </a:prstGeo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D35E6FBD-6E2B-AF9E-AE54-1A14189EF988}"/>
              </a:ext>
            </a:extLst>
          </p:cNvPr>
          <p:cNvSpPr/>
          <p:nvPr/>
        </p:nvSpPr>
        <p:spPr>
          <a:xfrm>
            <a:off x="0" y="0"/>
            <a:ext cx="5392615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C903DE5-8188-27E5-5744-D0E1FBAE0CF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11901" y="2199793"/>
            <a:ext cx="3968811" cy="3557709"/>
          </a:xfrm>
          <a:prstGeom prst="rect">
            <a:avLst/>
          </a:prstGeom>
        </p:spPr>
        <p:txBody>
          <a:bodyPr/>
          <a:lstStyle>
            <a:lvl1pPr marL="457200" indent="-457200" algn="l">
              <a:lnSpc>
                <a:spcPct val="150000"/>
              </a:lnSpc>
              <a:buFont typeface="Arial" panose="020B0604020202020204" pitchFamily="34" charset="0"/>
              <a:buChar char="•"/>
              <a:defRPr b="1">
                <a:solidFill>
                  <a:schemeClr val="tx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0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0"/>
            <a:r>
              <a:rPr lang="nl-NL" dirty="0"/>
              <a:t>Vierde niveau</a:t>
            </a:r>
          </a:p>
          <a:p>
            <a:pPr lvl="0"/>
            <a:endParaRPr lang="nl-NL" dirty="0"/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7142CBA3-28ED-73E1-A4AC-ED81287A7D46}"/>
              </a:ext>
            </a:extLst>
          </p:cNvPr>
          <p:cNvCxnSpPr>
            <a:cxnSpLocks/>
          </p:cNvCxnSpPr>
          <p:nvPr userDrawn="1"/>
        </p:nvCxnSpPr>
        <p:spPr>
          <a:xfrm>
            <a:off x="711900" y="2074985"/>
            <a:ext cx="3968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el 8">
            <a:extLst>
              <a:ext uri="{FF2B5EF4-FFF2-40B4-BE49-F238E27FC236}">
                <a16:creationId xmlns:a16="http://schemas.microsoft.com/office/drawing/2014/main" id="{35FAAE45-0596-8F6E-1470-7234B01ED1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1901" y="955676"/>
            <a:ext cx="3968811" cy="569060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Titel van de slide</a:t>
            </a:r>
          </a:p>
        </p:txBody>
      </p:sp>
    </p:spTree>
    <p:extLst>
      <p:ext uri="{BB962C8B-B14F-4D97-AF65-F5344CB8AC3E}">
        <p14:creationId xmlns:p14="http://schemas.microsoft.com/office/powerpoint/2010/main" val="11888210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22926" y="2186354"/>
            <a:ext cx="6318862" cy="1301261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4800" b="1">
                <a:latin typeface="Rounded Mplus 1c Black" panose="020B0902020203020207" pitchFamily="34" charset="-128"/>
                <a:ea typeface="Rounded Mplus 1c Black" panose="020B0902020203020207" pitchFamily="34" charset="-128"/>
                <a:cs typeface="Rounded Mplus 1c Black" panose="020B0902020203020207" pitchFamily="34" charset="-128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Donkere achtergrond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722806" y="3798281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>
                <a:latin typeface="Poppins "/>
                <a:cs typeface="Poppins Bold" panose="000008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 voor een donkere achtergrond, of informatie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5D83EB36-5822-4049-5D26-82886049D28F}"/>
              </a:ext>
            </a:extLst>
          </p:cNvPr>
          <p:cNvSpPr/>
          <p:nvPr userDrawn="1"/>
        </p:nvSpPr>
        <p:spPr>
          <a:xfrm>
            <a:off x="8714899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schemeClr val="bg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622901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Custom Layou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8F6ACD03-0EFF-B60A-3872-BF1BFD660F39}"/>
              </a:ext>
            </a:extLst>
          </p:cNvPr>
          <p:cNvSpPr/>
          <p:nvPr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8" name="Afbeelding 7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9D8EB880-BCB3-6269-686C-023B11CC0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  <p:sp>
        <p:nvSpPr>
          <p:cNvPr id="10" name="Tijdelijke aanduiding voor inhoud 9">
            <a:extLst>
              <a:ext uri="{FF2B5EF4-FFF2-40B4-BE49-F238E27FC236}">
                <a16:creationId xmlns:a16="http://schemas.microsoft.com/office/drawing/2014/main" id="{B53405CA-89B1-CE23-7457-59D735145F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1793437"/>
            <a:ext cx="10070733" cy="3540369"/>
          </a:xfrm>
          <a:prstGeom prst="rect">
            <a:avLst/>
          </a:prstGeom>
        </p:spPr>
        <p:txBody>
          <a:bodyPr/>
          <a:lstStyle>
            <a:lvl1pPr algn="l">
              <a:lnSpc>
                <a:spcPct val="200000"/>
              </a:lnSpc>
              <a:defRPr sz="2400" b="1"/>
            </a:lvl1pPr>
            <a:lvl2pPr algn="l">
              <a:defRPr/>
            </a:lvl2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1"/>
            <a:r>
              <a:rPr lang="nl-NL" dirty="0"/>
              <a:t>Vierde niveau</a:t>
            </a: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33F7F9AE-8207-2E77-0095-F4144F31E6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0633" y="699405"/>
            <a:ext cx="10070733" cy="919034"/>
          </a:xfrm>
        </p:spPr>
        <p:txBody>
          <a:bodyPr/>
          <a:lstStyle>
            <a:lvl1pPr algn="l">
              <a:defRPr/>
            </a:lvl1pPr>
          </a:lstStyle>
          <a:p>
            <a:r>
              <a:rPr lang="nl-NL" dirty="0"/>
              <a:t>Titel voor donkere achtergrond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95017C2A-D058-E3F1-FB03-DCFA6043D6ED}"/>
              </a:ext>
            </a:extLst>
          </p:cNvPr>
          <p:cNvSpPr/>
          <p:nvPr userDrawn="1"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2413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" name="Afbeelding 2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64373C0F-B0DC-B3B1-2691-ACB4453A26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083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98834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Rounded </a:t>
            </a:r>
            <a:r>
              <a:rPr lang="en-US" dirty="0" err="1"/>
              <a:t>Mplus</a:t>
            </a:r>
            <a:r>
              <a:rPr lang="en-US" dirty="0"/>
              <a:t> 1c black</a:t>
            </a:r>
          </a:p>
        </p:txBody>
      </p:sp>
    </p:spTree>
    <p:extLst>
      <p:ext uri="{BB962C8B-B14F-4D97-AF65-F5344CB8AC3E}">
        <p14:creationId xmlns:p14="http://schemas.microsoft.com/office/powerpoint/2010/main" val="1488560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1" r:id="rId6"/>
    <p:sldLayoutId id="2147483920" r:id="rId7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Rounded Mplus 1c Black" panose="020B0902020203020207" pitchFamily="34" charset="-128"/>
          <a:ea typeface="Rounded Mplus 1c Black" panose="020B0902020203020207" pitchFamily="34" charset="-128"/>
          <a:cs typeface="Rounded Mplus 1c Black" panose="020B0902020203020207" pitchFamily="34" charset="-128"/>
        </a:defRPr>
      </a:lvl1pPr>
    </p:titleStyle>
    <p:bodyStyle>
      <a:lvl1pPr marL="228600" indent="-22860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 userDrawn="1">
          <p15:clr>
            <a:srgbClr val="F26B43"/>
          </p15:clr>
        </p15:guide>
        <p15:guide id="4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itel 6">
            <a:extLst>
              <a:ext uri="{FF2B5EF4-FFF2-40B4-BE49-F238E27FC236}">
                <a16:creationId xmlns:a16="http://schemas.microsoft.com/office/drawing/2014/main" id="{A9F6B15B-A464-B07D-51F4-ACBEBA261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Rounded </a:t>
            </a:r>
            <a:r>
              <a:rPr lang="en-US" dirty="0" err="1"/>
              <a:t>Mplus</a:t>
            </a:r>
            <a:r>
              <a:rPr lang="en-US" dirty="0"/>
              <a:t> 1c black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867667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26" r:id="rId1"/>
    <p:sldLayoutId id="2147483925" r:id="rId2"/>
    <p:sldLayoutId id="2147483922" r:id="rId3"/>
    <p:sldLayoutId id="2147483927" r:id="rId4"/>
    <p:sldLayoutId id="2147483928" r:id="rId5"/>
    <p:sldLayoutId id="2147483923" r:id="rId6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Rounded Mplus 1c Black" panose="020B0902020203020207" pitchFamily="34" charset="-128"/>
          <a:ea typeface="Rounded Mplus 1c Black" panose="020B0902020203020207" pitchFamily="34" charset="-128"/>
          <a:cs typeface="Rounded Mplus 1c Black" panose="020B0902020203020207" pitchFamily="34" charset="-12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t/vectors/m%C3%BAsicas-notas-melodia-som-2028528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3794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6A95AC-CC9C-E21F-9C4C-373FBA659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2511DFA6-10E3-AADA-0F38-73E58C8F0A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l-NL" dirty="0"/>
          </a:p>
          <a:p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D6BEA7D-63D1-D5CA-B6E6-4FEFC09B1C5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395788" y="2075447"/>
            <a:ext cx="6318982" cy="3429000"/>
          </a:xfrm>
        </p:spPr>
        <p:txBody>
          <a:bodyPr/>
          <a:lstStyle/>
          <a:p>
            <a:pPr algn="ctr"/>
            <a:r>
              <a:rPr lang="nl-NL" sz="6600" dirty="0"/>
              <a:t>Komt er een einde aan de hel?</a:t>
            </a:r>
          </a:p>
          <a:p>
            <a:pPr algn="ctr"/>
            <a:endParaRPr lang="nl-NL" sz="4000" dirty="0"/>
          </a:p>
          <a:p>
            <a:pPr algn="ctr"/>
            <a:endParaRPr lang="nl-NL" sz="4000" dirty="0"/>
          </a:p>
          <a:p>
            <a:endParaRPr lang="nl-NL" sz="6600" dirty="0"/>
          </a:p>
        </p:txBody>
      </p:sp>
    </p:spTree>
    <p:extLst>
      <p:ext uri="{BB962C8B-B14F-4D97-AF65-F5344CB8AC3E}">
        <p14:creationId xmlns:p14="http://schemas.microsoft.com/office/powerpoint/2010/main" val="660052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1669E8-895E-3903-EC8E-63CF00799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8969" y="2766218"/>
            <a:ext cx="5856539" cy="1325563"/>
          </a:xfrm>
        </p:spPr>
        <p:txBody>
          <a:bodyPr>
            <a:normAutofit/>
          </a:bodyPr>
          <a:lstStyle/>
          <a:p>
            <a:pPr algn="ctr"/>
            <a:r>
              <a:rPr lang="nl-NL" sz="5400" b="1" dirty="0"/>
              <a:t>Welkom/ gebed</a:t>
            </a:r>
          </a:p>
        </p:txBody>
      </p:sp>
    </p:spTree>
    <p:extLst>
      <p:ext uri="{BB962C8B-B14F-4D97-AF65-F5344CB8AC3E}">
        <p14:creationId xmlns:p14="http://schemas.microsoft.com/office/powerpoint/2010/main" val="13334209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489A0B3B-1BA9-04B0-16E0-DB51597145C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77109" y="1443789"/>
            <a:ext cx="4761265" cy="2219827"/>
          </a:xfrm>
        </p:spPr>
        <p:txBody>
          <a:bodyPr/>
          <a:lstStyle/>
          <a:p>
            <a:pPr algn="ctr"/>
            <a:r>
              <a:rPr lang="nl-NL" dirty="0"/>
              <a:t>Lied: </a:t>
            </a:r>
          </a:p>
          <a:p>
            <a:pPr algn="ctr"/>
            <a:r>
              <a:rPr lang="nl-NL" dirty="0"/>
              <a:t>Jezus overwinnaar (mozaiek)</a:t>
            </a:r>
          </a:p>
        </p:txBody>
      </p:sp>
      <p:sp>
        <p:nvSpPr>
          <p:cNvPr id="4" name="AutoShape 2" descr="Afbeeldingsresultaten voor muziek noten afbelding">
            <a:extLst>
              <a:ext uri="{FF2B5EF4-FFF2-40B4-BE49-F238E27FC236}">
                <a16:creationId xmlns:a16="http://schemas.microsoft.com/office/drawing/2014/main" id="{C2F38525-83F0-84E1-4E7C-F7B66DFE6E3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617368" y="3358816"/>
            <a:ext cx="1317457" cy="1040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5" name="AutoShape 4" descr="Afbeeldingsresultaten voor muziek noten afbelding">
            <a:extLst>
              <a:ext uri="{FF2B5EF4-FFF2-40B4-BE49-F238E27FC236}">
                <a16:creationId xmlns:a16="http://schemas.microsoft.com/office/drawing/2014/main" id="{923D4006-11EC-3B3D-EA1D-A4278F3630E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6" name="AutoShape 6" descr="Afbeeldingsresultaten voor muziek noten afbelding">
            <a:extLst>
              <a:ext uri="{FF2B5EF4-FFF2-40B4-BE49-F238E27FC236}">
                <a16:creationId xmlns:a16="http://schemas.microsoft.com/office/drawing/2014/main" id="{B33B9775-E3B0-9C3F-5533-FFA20019423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A16C4A77-69C4-1CC4-B164-996020B5651F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3749603" y="4199021"/>
            <a:ext cx="4185222" cy="1485900"/>
          </a:xfrm>
        </p:spPr>
      </p:pic>
    </p:spTree>
    <p:extLst>
      <p:ext uri="{BB962C8B-B14F-4D97-AF65-F5344CB8AC3E}">
        <p14:creationId xmlns:p14="http://schemas.microsoft.com/office/powerpoint/2010/main" val="34191302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BB8675C6-4284-19E6-3576-9342C29D464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1281363"/>
            <a:ext cx="10070733" cy="4052443"/>
          </a:xfrm>
        </p:spPr>
        <p:txBody>
          <a:bodyPr/>
          <a:lstStyle/>
          <a:p>
            <a:pPr lvl="0"/>
            <a:r>
              <a:rPr lang="nl-NL" b="0" dirty="0"/>
              <a:t>Geloof je dat er een hel bestaat? (ligt je antwoord toe)</a:t>
            </a:r>
          </a:p>
          <a:p>
            <a:pPr lvl="0"/>
            <a:r>
              <a:rPr lang="nl-NL" b="0" dirty="0"/>
              <a:t>Waar denk je aan als je aan de hel denkt?</a:t>
            </a:r>
          </a:p>
          <a:p>
            <a:pPr lvl="0"/>
            <a:r>
              <a:rPr lang="nl-NL" b="0" dirty="0"/>
              <a:t>Wordt je bang van de hel?</a:t>
            </a:r>
          </a:p>
          <a:p>
            <a:pPr lvl="0"/>
            <a:r>
              <a:rPr lang="nl-NL" b="0" dirty="0"/>
              <a:t>Denk je dat de hel voor altijd is?</a:t>
            </a:r>
          </a:p>
          <a:p>
            <a:pPr lvl="0"/>
            <a:r>
              <a:rPr lang="nl-NL" b="0" dirty="0"/>
              <a:t>Heeft het bestaan van de hel nut?</a:t>
            </a:r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sz="20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28904478-1F77-C23A-3C19-D68D69CCE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633" y="348916"/>
            <a:ext cx="10070733" cy="932447"/>
          </a:xfrm>
        </p:spPr>
        <p:txBody>
          <a:bodyPr>
            <a:normAutofit/>
          </a:bodyPr>
          <a:lstStyle/>
          <a:p>
            <a:r>
              <a:rPr lang="nl-NL" b="1" dirty="0"/>
              <a:t>Persoonlijke vragen Hel:</a:t>
            </a:r>
          </a:p>
        </p:txBody>
      </p:sp>
    </p:spTree>
    <p:extLst>
      <p:ext uri="{BB962C8B-B14F-4D97-AF65-F5344CB8AC3E}">
        <p14:creationId xmlns:p14="http://schemas.microsoft.com/office/powerpoint/2010/main" val="3945047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3A7A74A-D0B7-F0EE-072A-B565B57AC18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613588" y="1828801"/>
            <a:ext cx="3968811" cy="4073524"/>
          </a:xfrm>
        </p:spPr>
        <p:txBody>
          <a:bodyPr/>
          <a:lstStyle/>
          <a:p>
            <a:pPr lvl="0"/>
            <a:r>
              <a:rPr lang="nl-NL" b="0" dirty="0"/>
              <a:t>Wat vinden jullie van deze uitspraak? </a:t>
            </a:r>
          </a:p>
          <a:p>
            <a:r>
              <a:rPr lang="nl-NL" b="0" dirty="0"/>
              <a:t>Zou dat deze man kunnen helpen? Of juist niet? </a:t>
            </a:r>
          </a:p>
          <a:p>
            <a:r>
              <a:rPr lang="nl-NL" b="0" dirty="0"/>
              <a:t>Zou  het bij het laatste oordeel dan ook over dit soort zaken gaan? </a:t>
            </a:r>
          </a:p>
          <a:p>
            <a:endParaRPr lang="nl-NL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880AF29-78BA-BBB4-8CB0-35363D180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b="1" dirty="0"/>
              <a:t>Onrecht verhaal</a:t>
            </a:r>
          </a:p>
        </p:txBody>
      </p:sp>
      <p:pic>
        <p:nvPicPr>
          <p:cNvPr id="1030" name="Picture 6" descr="Afbeeldingsresultaten voor afbeelding onrecht">
            <a:extLst>
              <a:ext uri="{FF2B5EF4-FFF2-40B4-BE49-F238E27FC236}">
                <a16:creationId xmlns:a16="http://schemas.microsoft.com/office/drawing/2014/main" id="{49219494-1109-F78A-9D0E-2ACAC56D1421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26" r="23826"/>
          <a:stretch>
            <a:fillRect/>
          </a:stretch>
        </p:blipFill>
        <p:spPr bwMode="auto">
          <a:xfrm>
            <a:off x="-1" y="-1082842"/>
            <a:ext cx="6829242" cy="6857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Afbeeldingsresultaten voor afbeelding onrecht">
            <a:extLst>
              <a:ext uri="{FF2B5EF4-FFF2-40B4-BE49-F238E27FC236}">
                <a16:creationId xmlns:a16="http://schemas.microsoft.com/office/drawing/2014/main" id="{A34CD026-3192-3CBB-F1AE-456FF1BFE9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9612" y="1517483"/>
            <a:ext cx="3152775" cy="165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0090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928B9D-1079-6D5A-537B-60EB8BCB8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C1612C9-78BE-D463-A8B5-89058605133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613588" y="1517483"/>
            <a:ext cx="3968811" cy="4384842"/>
          </a:xfrm>
        </p:spPr>
        <p:txBody>
          <a:bodyPr/>
          <a:lstStyle/>
          <a:p>
            <a:pPr lvl="0"/>
            <a:r>
              <a:rPr lang="nl-NL" dirty="0"/>
              <a:t>Zou het toch ook niet een troost voor die man kunnen zijn dat hij weet dat er voor Gods rechtbank ooit wél recht zal geschieden? </a:t>
            </a:r>
          </a:p>
          <a:p>
            <a:pPr lvl="0"/>
            <a:r>
              <a:rPr lang="nl-NL" dirty="0"/>
              <a:t>Hoe zou jij reageren als je dit overkwam?</a:t>
            </a:r>
          </a:p>
          <a:p>
            <a:r>
              <a:rPr lang="nl-NL" dirty="0"/>
              <a:t> </a:t>
            </a:r>
          </a:p>
          <a:p>
            <a:endParaRPr lang="nl-NL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95A97A4-F505-122F-FC87-FFB026FD9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b="1" dirty="0"/>
              <a:t>Onrecht verhaal</a:t>
            </a:r>
          </a:p>
        </p:txBody>
      </p:sp>
      <p:pic>
        <p:nvPicPr>
          <p:cNvPr id="1030" name="Picture 6" descr="Afbeeldingsresultaten voor afbeelding onrecht">
            <a:extLst>
              <a:ext uri="{FF2B5EF4-FFF2-40B4-BE49-F238E27FC236}">
                <a16:creationId xmlns:a16="http://schemas.microsoft.com/office/drawing/2014/main" id="{70CF9CAA-B660-C604-630E-8B326D9F38FE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26" r="23826"/>
          <a:stretch>
            <a:fillRect/>
          </a:stretch>
        </p:blipFill>
        <p:spPr bwMode="auto">
          <a:xfrm>
            <a:off x="-1" y="-1082842"/>
            <a:ext cx="6829242" cy="6857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Afbeeldingsresultaten voor afbeelding onrecht">
            <a:extLst>
              <a:ext uri="{FF2B5EF4-FFF2-40B4-BE49-F238E27FC236}">
                <a16:creationId xmlns:a16="http://schemas.microsoft.com/office/drawing/2014/main" id="{518848CA-7D19-D71C-BFE4-34BC072597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9612" y="1517483"/>
            <a:ext cx="3152775" cy="165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49641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8F8902D-D0A6-F81E-3946-F990D1AF59B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11901" y="1823292"/>
            <a:ext cx="3968811" cy="4114201"/>
          </a:xfrm>
        </p:spPr>
        <p:txBody>
          <a:bodyPr/>
          <a:lstStyle/>
          <a:p>
            <a:pPr lvl="0"/>
            <a:r>
              <a:rPr lang="nl-NL" dirty="0"/>
              <a:t>Johannes 3:16–18</a:t>
            </a:r>
          </a:p>
          <a:p>
            <a:pPr lvl="0"/>
            <a:r>
              <a:rPr lang="nl-NL" dirty="0"/>
              <a:t>Romeinen 8:1</a:t>
            </a:r>
          </a:p>
          <a:p>
            <a:pPr lvl="0"/>
            <a:r>
              <a:rPr lang="nl-NL" dirty="0"/>
              <a:t>Matteüs 7:1–5</a:t>
            </a:r>
          </a:p>
          <a:p>
            <a:pPr lvl="0"/>
            <a:r>
              <a:rPr lang="nl-NL" dirty="0"/>
              <a:t>Johannes 8:1–11</a:t>
            </a:r>
          </a:p>
          <a:p>
            <a:pPr lvl="0"/>
            <a:r>
              <a:rPr lang="nl-NL" dirty="0"/>
              <a:t>2 Korintiërs 5:10</a:t>
            </a: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44683731-4E59-DA62-707A-680266458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3600" b="1" dirty="0"/>
              <a:t>De Bijbel open!</a:t>
            </a:r>
          </a:p>
        </p:txBody>
      </p:sp>
      <p:pic>
        <p:nvPicPr>
          <p:cNvPr id="5" name="Picture 2" descr="Het geloof in God en in Jezus Christus - The Bible Explorers">
            <a:extLst>
              <a:ext uri="{FF2B5EF4-FFF2-40B4-BE49-F238E27FC236}">
                <a16:creationId xmlns:a16="http://schemas.microsoft.com/office/drawing/2014/main" id="{0710B338-A3A9-9B2D-6409-EC32FC8777C9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7" r="12817"/>
          <a:stretch>
            <a:fillRect/>
          </a:stretch>
        </p:blipFill>
        <p:spPr bwMode="auto">
          <a:xfrm>
            <a:off x="6411913" y="868363"/>
            <a:ext cx="5083175" cy="5040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57398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54649-6582-79D2-8C7B-E96E1BC751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E4F2804-151E-2FB4-F736-8FFB8144B5F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11901" y="1823292"/>
            <a:ext cx="3968811" cy="4114201"/>
          </a:xfrm>
        </p:spPr>
        <p:txBody>
          <a:bodyPr/>
          <a:lstStyle/>
          <a:p>
            <a:pPr lvl="0"/>
            <a:r>
              <a:rPr lang="nl-NL" dirty="0"/>
              <a:t>Wat zegt deze tekst over oordeel?</a:t>
            </a:r>
          </a:p>
          <a:p>
            <a:pPr lvl="0"/>
            <a:r>
              <a:rPr lang="nl-NL" dirty="0"/>
              <a:t>Wie oordeelt?</a:t>
            </a:r>
          </a:p>
          <a:p>
            <a:pPr lvl="0"/>
            <a:r>
              <a:rPr lang="nl-NL" dirty="0"/>
              <a:t>Wat is de rol van Jezus?</a:t>
            </a:r>
          </a:p>
          <a:p>
            <a:pPr lvl="0"/>
            <a:r>
              <a:rPr lang="nl-NL" dirty="0"/>
              <a:t>Wat valt je op?</a:t>
            </a: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4CD92F05-ACB6-9C47-E1D2-4925A303A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3600" b="1" dirty="0"/>
              <a:t>De Bijbel open!</a:t>
            </a:r>
          </a:p>
        </p:txBody>
      </p:sp>
      <p:pic>
        <p:nvPicPr>
          <p:cNvPr id="5" name="Picture 2" descr="Het geloof in God en in Jezus Christus - The Bible Explorers">
            <a:extLst>
              <a:ext uri="{FF2B5EF4-FFF2-40B4-BE49-F238E27FC236}">
                <a16:creationId xmlns:a16="http://schemas.microsoft.com/office/drawing/2014/main" id="{DB4C1325-D2DC-CAE4-7888-5FA58E0EAF31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7" r="12817"/>
          <a:stretch>
            <a:fillRect/>
          </a:stretch>
        </p:blipFill>
        <p:spPr bwMode="auto">
          <a:xfrm>
            <a:off x="6411913" y="868363"/>
            <a:ext cx="5083175" cy="5040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60038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E97D54-61CF-6874-3FDF-3ECE5A8E0B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1B04D059-B77E-9C98-CAB2-409000DE9BF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860259"/>
            <a:ext cx="10070733" cy="4473548"/>
          </a:xfrm>
        </p:spPr>
        <p:txBody>
          <a:bodyPr/>
          <a:lstStyle/>
          <a:p>
            <a:pPr marL="0" lvl="0" indent="0">
              <a:buNone/>
            </a:pPr>
            <a:r>
              <a:rPr lang="nl-NL" dirty="0"/>
              <a:t>1. Wie worden er geoordeeld door God?</a:t>
            </a:r>
          </a:p>
          <a:p>
            <a:pPr marL="0" lvl="0" indent="0">
              <a:buNone/>
            </a:pPr>
            <a:r>
              <a:rPr lang="nl-NL" dirty="0"/>
              <a:t>2.Wat gebeurt er bij het oordeel, waar wordt er een scheiding op gemaakt?</a:t>
            </a:r>
          </a:p>
          <a:p>
            <a:pPr marL="0" lvl="0" indent="0">
              <a:buNone/>
            </a:pPr>
            <a:r>
              <a:rPr lang="nl-NL" dirty="0"/>
              <a:t>3. Hoe zit het  dan met Gods liefde voor ons?</a:t>
            </a:r>
          </a:p>
          <a:p>
            <a:pPr marL="0" lvl="0" indent="0">
              <a:buNone/>
            </a:pPr>
            <a:r>
              <a:rPr lang="nl-NL" dirty="0"/>
              <a:t>4. Wat is Gods toorn dan eigenlijk?</a:t>
            </a:r>
          </a:p>
          <a:p>
            <a:pPr marL="0" lvl="0" indent="0">
              <a:buNone/>
            </a:pPr>
            <a:r>
              <a:rPr lang="nl-NL" dirty="0"/>
              <a:t>5. Waarom is Gods oordeel nodig?</a:t>
            </a:r>
          </a:p>
          <a:p>
            <a:pPr marL="0" indent="0">
              <a:buNone/>
            </a:pPr>
            <a:r>
              <a:rPr lang="nl-NL" dirty="0"/>
              <a:t> </a:t>
            </a:r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sz="20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0DC6FBF1-4D37-CEA9-720D-9B109606E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633" y="162426"/>
            <a:ext cx="10070733" cy="788069"/>
          </a:xfrm>
        </p:spPr>
        <p:txBody>
          <a:bodyPr>
            <a:normAutofit/>
          </a:bodyPr>
          <a:lstStyle/>
          <a:p>
            <a:r>
              <a:rPr lang="nl-NL" b="1" dirty="0"/>
              <a:t>Vragen over oordeel 16+</a:t>
            </a:r>
          </a:p>
        </p:txBody>
      </p:sp>
    </p:spTree>
    <p:extLst>
      <p:ext uri="{BB962C8B-B14F-4D97-AF65-F5344CB8AC3E}">
        <p14:creationId xmlns:p14="http://schemas.microsoft.com/office/powerpoint/2010/main" val="2890539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3B971B-DC16-09A7-CC51-07A4ABBF08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DFE8298-0B59-445F-4436-93FE975FED6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11901" y="1437298"/>
            <a:ext cx="3968811" cy="4500196"/>
          </a:xfrm>
        </p:spPr>
        <p:txBody>
          <a:bodyPr/>
          <a:lstStyle/>
          <a:p>
            <a:pPr lvl="0"/>
            <a:r>
              <a:rPr lang="nl-NL" sz="2400" dirty="0"/>
              <a:t>God neemt het leven serieus!</a:t>
            </a:r>
          </a:p>
          <a:p>
            <a:pPr lvl="0"/>
            <a:r>
              <a:rPr lang="nl-NL" sz="2400" dirty="0"/>
              <a:t>Niemand is afgeschreven!</a:t>
            </a:r>
          </a:p>
          <a:p>
            <a:pPr lvl="0"/>
            <a:r>
              <a:rPr lang="nl-NL" sz="2400" dirty="0"/>
              <a:t>Jezus staat centraal in oordeel en redding!</a:t>
            </a:r>
          </a:p>
          <a:p>
            <a:r>
              <a:rPr lang="nl-NL" sz="2400" dirty="0"/>
              <a:t> 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30BBE1F-74CF-CB53-A345-CD29C6B6A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3600" b="1" dirty="0"/>
              <a:t>Samengevat</a:t>
            </a:r>
          </a:p>
        </p:txBody>
      </p:sp>
      <p:pic>
        <p:nvPicPr>
          <p:cNvPr id="2050" name="Picture 2" descr="Gratis foto goede vrijdag achtergrond met jezus christus en kruis ...">
            <a:extLst>
              <a:ext uri="{FF2B5EF4-FFF2-40B4-BE49-F238E27FC236}">
                <a16:creationId xmlns:a16="http://schemas.microsoft.com/office/drawing/2014/main" id="{A42A7325-5DBA-3581-FC85-F595FD7764F5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10" r="16410"/>
          <a:stretch>
            <a:fillRect/>
          </a:stretch>
        </p:blipFill>
        <p:spPr bwMode="auto">
          <a:xfrm>
            <a:off x="6297613" y="868363"/>
            <a:ext cx="5083175" cy="5040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00929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504088-BA88-2546-6208-3EFEC626B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376BD6D0-799C-26EB-9312-0B1085C4903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1395663"/>
            <a:ext cx="10070733" cy="3938143"/>
          </a:xfrm>
        </p:spPr>
        <p:txBody>
          <a:bodyPr/>
          <a:lstStyle/>
          <a:p>
            <a:pPr marL="0" indent="0">
              <a:buNone/>
            </a:pPr>
            <a:r>
              <a:rPr lang="nl-NL" b="0" dirty="0"/>
              <a:t>1.</a:t>
            </a:r>
            <a:r>
              <a:rPr lang="nl-NL" dirty="0"/>
              <a:t> </a:t>
            </a:r>
            <a:r>
              <a:rPr lang="nl-NL" b="0" dirty="0"/>
              <a:t>God zal niet vragen in wat voor auto je gereden hebt, </a:t>
            </a:r>
            <a:r>
              <a:rPr lang="nl-NL" sz="2000" b="0" i="1" dirty="0"/>
              <a:t> </a:t>
            </a:r>
            <a:endParaRPr lang="nl-NL" sz="2000" b="0" dirty="0"/>
          </a:p>
          <a:p>
            <a:pPr marL="0" indent="0">
              <a:buNone/>
            </a:pPr>
            <a:r>
              <a:rPr lang="nl-NL" b="0" dirty="0"/>
              <a:t>2. God zal niet vragen hoeveel merk kleren je in je kast had,</a:t>
            </a:r>
            <a:endParaRPr lang="nl-NL" sz="2000" b="0" dirty="0"/>
          </a:p>
          <a:p>
            <a:pPr marL="0" indent="0">
              <a:buNone/>
            </a:pPr>
            <a:r>
              <a:rPr lang="nl-NL" b="0" dirty="0"/>
              <a:t>3. God zal niet vragen welke diploma’s je gehaald hebt,</a:t>
            </a:r>
          </a:p>
          <a:p>
            <a:pPr marL="0" indent="0">
              <a:buNone/>
            </a:pPr>
            <a:r>
              <a:rPr lang="nl-NL" b="0" dirty="0"/>
              <a:t>4. God zal niet vragen hoe groot je huis was,</a:t>
            </a:r>
            <a:endParaRPr lang="nl-NL" sz="2000" b="0" dirty="0"/>
          </a:p>
          <a:p>
            <a:pPr marL="0" indent="0">
              <a:buNone/>
            </a:pPr>
            <a:r>
              <a:rPr lang="nl-NL" b="0" dirty="0"/>
              <a:t>5. God, vraagt niet hoeveel vrienden je had, 	</a:t>
            </a:r>
            <a:endParaRPr lang="nl-NL" sz="2000" b="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3B33A8F4-9D04-81F5-1212-CCE692D02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b="1" dirty="0"/>
              <a:t>God vraagt ons NIET:</a:t>
            </a:r>
          </a:p>
        </p:txBody>
      </p:sp>
    </p:spTree>
    <p:extLst>
      <p:ext uri="{BB962C8B-B14F-4D97-AF65-F5344CB8AC3E}">
        <p14:creationId xmlns:p14="http://schemas.microsoft.com/office/powerpoint/2010/main" val="19334759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01C58C-F49B-0028-2798-8868DC0CA8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69ED6940-9B0B-F24D-119F-3E841722285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914401"/>
            <a:ext cx="10070733" cy="4419406"/>
          </a:xfrm>
        </p:spPr>
        <p:txBody>
          <a:bodyPr/>
          <a:lstStyle/>
          <a:p>
            <a:pPr marL="0" indent="0">
              <a:buNone/>
            </a:pPr>
            <a:r>
              <a:rPr lang="nl-NL" b="0" dirty="0"/>
              <a:t>6. God zal niet vragen van welke kerk je lid was,</a:t>
            </a:r>
          </a:p>
          <a:p>
            <a:pPr marL="0" indent="0">
              <a:buNone/>
            </a:pPr>
            <a:r>
              <a:rPr lang="nl-NL" b="0" dirty="0"/>
              <a:t>7. God vraagt je niet naar je huidskleur,</a:t>
            </a:r>
          </a:p>
          <a:p>
            <a:pPr marL="0" indent="0">
              <a:buNone/>
            </a:pPr>
            <a:r>
              <a:rPr lang="nl-NL" b="0" dirty="0"/>
              <a:t>8. God vraagt niet of je rijk was, </a:t>
            </a:r>
          </a:p>
          <a:p>
            <a:pPr marL="0" indent="0">
              <a:buNone/>
            </a:pPr>
            <a:r>
              <a:rPr lang="nl-NL" b="0" dirty="0"/>
              <a:t>9. God vraagt niet of je succes had in het leven, </a:t>
            </a:r>
          </a:p>
          <a:p>
            <a:pPr marL="0" indent="0">
              <a:buNone/>
            </a:pPr>
            <a:r>
              <a:rPr lang="nl-NL" b="0" dirty="0"/>
              <a:t>10. God vraagt niet waarom het zolang duurde tot je bij hem verlossing zocht, 	</a:t>
            </a:r>
            <a:endParaRPr lang="nl-NL" sz="2000" b="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DD138592-861C-2A25-92BC-22E9511BC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633" y="216568"/>
            <a:ext cx="10070733" cy="788069"/>
          </a:xfrm>
        </p:spPr>
        <p:txBody>
          <a:bodyPr>
            <a:normAutofit/>
          </a:bodyPr>
          <a:lstStyle/>
          <a:p>
            <a:r>
              <a:rPr lang="nl-NL" b="1" dirty="0"/>
              <a:t>God vraagt ons NIET:</a:t>
            </a:r>
          </a:p>
        </p:txBody>
      </p:sp>
    </p:spTree>
    <p:extLst>
      <p:ext uri="{BB962C8B-B14F-4D97-AF65-F5344CB8AC3E}">
        <p14:creationId xmlns:p14="http://schemas.microsoft.com/office/powerpoint/2010/main" val="9628490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15CCE2-2E38-9390-EA94-2A10325F8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C23D2A-C703-3A9C-1F2E-59EC3D1FE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8969" y="2766218"/>
            <a:ext cx="5856539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nl-NL" sz="5400" b="1"/>
              <a:t>Kernboodschap:</a:t>
            </a:r>
            <a:br>
              <a:rPr lang="nl-NL" sz="5400" b="1"/>
            </a:br>
            <a:r>
              <a:rPr lang="nl-NL" sz="5400" b="1" dirty="0"/>
              <a:t/>
            </a:r>
            <a:br>
              <a:rPr lang="nl-NL" sz="5400" b="1" dirty="0"/>
            </a:br>
            <a:r>
              <a:rPr lang="nl-NL" sz="4400" b="1" dirty="0"/>
              <a:t>Gods genade reikt dwars door de hel heen!</a:t>
            </a:r>
          </a:p>
        </p:txBody>
      </p:sp>
    </p:spTree>
    <p:extLst>
      <p:ext uri="{BB962C8B-B14F-4D97-AF65-F5344CB8AC3E}">
        <p14:creationId xmlns:p14="http://schemas.microsoft.com/office/powerpoint/2010/main" val="34168354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EDBE84-922B-8251-BF45-0621EE8E89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99C82B-A948-BD25-1AB7-8037C8AC4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8969" y="2766218"/>
            <a:ext cx="5856539" cy="1325563"/>
          </a:xfrm>
        </p:spPr>
        <p:txBody>
          <a:bodyPr>
            <a:normAutofit/>
          </a:bodyPr>
          <a:lstStyle/>
          <a:p>
            <a:pPr algn="ctr"/>
            <a:r>
              <a:rPr lang="nl-NL" sz="5400" b="1" dirty="0"/>
              <a:t>Afsluiten/ gebed</a:t>
            </a:r>
          </a:p>
        </p:txBody>
      </p:sp>
    </p:spTree>
    <p:extLst>
      <p:ext uri="{BB962C8B-B14F-4D97-AF65-F5344CB8AC3E}">
        <p14:creationId xmlns:p14="http://schemas.microsoft.com/office/powerpoint/2010/main" val="1004881060"/>
      </p:ext>
    </p:extLst>
  </p:cSld>
  <p:clrMapOvr>
    <a:masterClrMapping/>
  </p:clrMapOvr>
</p:sld>
</file>

<file path=ppt/theme/theme1.xml><?xml version="1.0" encoding="utf-8"?>
<a:theme xmlns:a="http://schemas.openxmlformats.org/drawingml/2006/main" name="thema 45 minuten dienst">
  <a:themeElements>
    <a:clrScheme name="45 minuten dienst">
      <a:dk1>
        <a:srgbClr val="000000"/>
      </a:dk1>
      <a:lt1>
        <a:srgbClr val="FFFFFF"/>
      </a:lt1>
      <a:dk2>
        <a:srgbClr val="6C6C6C"/>
      </a:dk2>
      <a:lt2>
        <a:srgbClr val="FFFFFF"/>
      </a:lt2>
      <a:accent1>
        <a:srgbClr val="3D91FD"/>
      </a:accent1>
      <a:accent2>
        <a:srgbClr val="4E42EA"/>
      </a:accent2>
      <a:accent3>
        <a:srgbClr val="FF4E00"/>
      </a:accent3>
      <a:accent4>
        <a:srgbClr val="3D91FD"/>
      </a:accent4>
      <a:accent5>
        <a:srgbClr val="4E42EA"/>
      </a:accent5>
      <a:accent6>
        <a:srgbClr val="FF4E00"/>
      </a:accent6>
      <a:hlink>
        <a:srgbClr val="3D91FD"/>
      </a:hlink>
      <a:folHlink>
        <a:srgbClr val="4E42EA"/>
      </a:folHlink>
    </a:clrScheme>
    <a:fontScheme name="Aangepast 2">
      <a:majorFont>
        <a:latin typeface="Rounded Mplus 1c Black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>
            <a:lumMod val="20000"/>
            <a:lumOff val="80000"/>
            <a:alpha val="50000"/>
          </a:schemeClr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int 45 minuten dienst.pptx" id="{E8573228-CEEC-4225-BACC-36DE4B40F543}" vid="{6C3D31D6-9C3D-4EA3-B4D5-1F130FB76672}"/>
    </a:ext>
  </a:extLst>
</a:theme>
</file>

<file path=ppt/theme/theme2.xml><?xml version="1.0" encoding="utf-8"?>
<a:theme xmlns:a="http://schemas.openxmlformats.org/drawingml/2006/main" name="Aangepast ontwerp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angepast 1">
      <a:majorFont>
        <a:latin typeface="Poppins Black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int 45 minuten dienst.pptx" id="{E8573228-CEEC-4225-BACC-36DE4B40F543}" vid="{EA1FF566-05F3-4AC7-8ED9-9D28FF2BEBA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(Template) Powerpint 45 minuten samenkomst</Template>
  <TotalTime>87</TotalTime>
  <Words>422</Words>
  <Application>Microsoft Office PowerPoint</Application>
  <PresentationFormat>Breedbeeld</PresentationFormat>
  <Paragraphs>66</Paragraphs>
  <Slides>15</Slides>
  <Notes>4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15</vt:i4>
      </vt:variant>
    </vt:vector>
  </HeadingPairs>
  <TitlesOfParts>
    <vt:vector size="23" baseType="lpstr">
      <vt:lpstr>Arial</vt:lpstr>
      <vt:lpstr>Calibri</vt:lpstr>
      <vt:lpstr>Poppins</vt:lpstr>
      <vt:lpstr>Poppins </vt:lpstr>
      <vt:lpstr>Poppins Bold</vt:lpstr>
      <vt:lpstr>Rounded Mplus 1c Black</vt:lpstr>
      <vt:lpstr>thema 45 minuten dienst</vt:lpstr>
      <vt:lpstr>Aangepast ontwerp</vt:lpstr>
      <vt:lpstr>PowerPoint-presentatie</vt:lpstr>
      <vt:lpstr>PowerPoint-presentatie</vt:lpstr>
      <vt:lpstr>Welkom/ gebed</vt:lpstr>
      <vt:lpstr>PowerPoint-presentatie</vt:lpstr>
      <vt:lpstr>Persoonlijke vragen Hel:</vt:lpstr>
      <vt:lpstr>Onrecht verhaal</vt:lpstr>
      <vt:lpstr>Onrecht verhaal</vt:lpstr>
      <vt:lpstr>De Bijbel open!</vt:lpstr>
      <vt:lpstr>De Bijbel open!</vt:lpstr>
      <vt:lpstr>Vragen over oordeel 16+</vt:lpstr>
      <vt:lpstr>Samengevat</vt:lpstr>
      <vt:lpstr>God vraagt ons NIET:</vt:lpstr>
      <vt:lpstr>God vraagt ons NIET:</vt:lpstr>
      <vt:lpstr>Kernboodschap:  Gods genade reikt dwars door de hel heen!</vt:lpstr>
      <vt:lpstr>Afsluiten/ gebed</vt:lpstr>
    </vt:vector>
  </TitlesOfParts>
  <Company>Den Spike Unattendeds 2016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janenemma K</dc:creator>
  <cp:lastModifiedBy>User</cp:lastModifiedBy>
  <cp:revision>4</cp:revision>
  <dcterms:created xsi:type="dcterms:W3CDTF">2025-07-22T12:22:42Z</dcterms:created>
  <dcterms:modified xsi:type="dcterms:W3CDTF">2026-01-15T17:42:20Z</dcterms:modified>
</cp:coreProperties>
</file>