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9"/>
  </p:notesMasterIdLst>
  <p:handoutMasterIdLst>
    <p:handoutMasterId r:id="rId20"/>
  </p:handoutMasterIdLst>
  <p:sldIdLst>
    <p:sldId id="856" r:id="rId3"/>
    <p:sldId id="865" r:id="rId4"/>
    <p:sldId id="853" r:id="rId5"/>
    <p:sldId id="859" r:id="rId6"/>
    <p:sldId id="857" r:id="rId7"/>
    <p:sldId id="872" r:id="rId8"/>
    <p:sldId id="873" r:id="rId9"/>
    <p:sldId id="871" r:id="rId10"/>
    <p:sldId id="874" r:id="rId11"/>
    <p:sldId id="861" r:id="rId12"/>
    <p:sldId id="869" r:id="rId13"/>
    <p:sldId id="875" r:id="rId14"/>
    <p:sldId id="876" r:id="rId15"/>
    <p:sldId id="877" r:id="rId16"/>
    <p:sldId id="867" r:id="rId17"/>
    <p:sldId id="8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02F893-24C7-4CC6-B963-084C30B055E0}" v="85" dt="2026-01-27T12:54:38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modSld">
      <pc:chgData name="janenemma K" userId="627bf1e3f9096c92" providerId="LiveId" clId="{48FF993F-9670-4033-B0B5-BF0FD3682926}" dt="2026-01-29T08:57:20.875" v="123" actId="20577"/>
      <pc:docMkLst>
        <pc:docMk/>
      </pc:docMkLst>
      <pc:sldChg chg="modSp mod">
        <pc:chgData name="janenemma K" userId="627bf1e3f9096c92" providerId="LiveId" clId="{48FF993F-9670-4033-B0B5-BF0FD3682926}" dt="2026-01-29T08:57:20.875" v="123" actId="20577"/>
        <pc:sldMkLst>
          <pc:docMk/>
          <pc:sldMk cId="3416835424" sldId="867"/>
        </pc:sldMkLst>
        <pc:spChg chg="mod">
          <ac:chgData name="janenemma K" userId="627bf1e3f9096c92" providerId="LiveId" clId="{48FF993F-9670-4033-B0B5-BF0FD3682926}" dt="2026-01-29T08:57:20.875" v="123" actId="20577"/>
          <ac:spMkLst>
            <pc:docMk/>
            <pc:sldMk cId="3416835424" sldId="867"/>
            <ac:spMk id="2" creationId="{98C23D2A-C703-3A9C-1F2E-59EC3D1FECD0}"/>
          </ac:spMkLst>
        </pc:spChg>
      </pc:sldChg>
      <pc:sldChg chg="addSp delSp modSp modAnim">
        <pc:chgData name="janenemma K" userId="627bf1e3f9096c92" providerId="LiveId" clId="{48FF993F-9670-4033-B0B5-BF0FD3682926}" dt="2026-01-27T12:54:38.592" v="84" actId="20577"/>
        <pc:sldMkLst>
          <pc:docMk/>
          <pc:sldMk cId="2812473146" sldId="877"/>
        </pc:sldMkLst>
        <pc:spChg chg="mod">
          <ac:chgData name="janenemma K" userId="627bf1e3f9096c92" providerId="LiveId" clId="{48FF993F-9670-4033-B0B5-BF0FD3682926}" dt="2026-01-27T12:54:38.592" v="84" actId="20577"/>
          <ac:spMkLst>
            <pc:docMk/>
            <pc:sldMk cId="2812473146" sldId="877"/>
            <ac:spMk id="3" creationId="{2334B74A-0EF6-5ECE-B7B3-CA31300C5031}"/>
          </ac:spMkLst>
        </pc:spChg>
        <pc:picChg chg="add mod">
          <ac:chgData name="janenemma K" userId="627bf1e3f9096c92" providerId="LiveId" clId="{48FF993F-9670-4033-B0B5-BF0FD3682926}" dt="2026-01-27T12:47:55.919" v="5" actId="14100"/>
          <ac:picMkLst>
            <pc:docMk/>
            <pc:sldMk cId="2812473146" sldId="877"/>
            <ac:picMk id="3078" creationId="{A782BA0C-8F07-3B48-5F5D-B00DA1995918}"/>
          </ac:picMkLst>
        </pc:picChg>
        <pc:picChg chg="add mod">
          <ac:chgData name="janenemma K" userId="627bf1e3f9096c92" providerId="LiveId" clId="{48FF993F-9670-4033-B0B5-BF0FD3682926}" dt="2026-01-27T12:48:29.567" v="8" actId="1076"/>
          <ac:picMkLst>
            <pc:docMk/>
            <pc:sldMk cId="2812473146" sldId="877"/>
            <ac:picMk id="3080" creationId="{581BE4A6-E9BC-4326-8BF3-B1C14F7CF6F1}"/>
          </ac:picMkLst>
        </pc:picChg>
        <pc:picChg chg="add mod">
          <ac:chgData name="janenemma K" userId="627bf1e3f9096c92" providerId="LiveId" clId="{48FF993F-9670-4033-B0B5-BF0FD3682926}" dt="2026-01-27T12:50:42.805" v="11" actId="1076"/>
          <ac:picMkLst>
            <pc:docMk/>
            <pc:sldMk cId="2812473146" sldId="877"/>
            <ac:picMk id="3082" creationId="{14A5EFA9-7CBC-A9D3-7D1C-B3EF8A60F356}"/>
          </ac:picMkLst>
        </pc:picChg>
        <pc:picChg chg="add mod">
          <ac:chgData name="janenemma K" userId="627bf1e3f9096c92" providerId="LiveId" clId="{48FF993F-9670-4033-B0B5-BF0FD3682926}" dt="2026-01-27T12:52:04.923" v="16" actId="1076"/>
          <ac:picMkLst>
            <pc:docMk/>
            <pc:sldMk cId="2812473146" sldId="877"/>
            <ac:picMk id="3084" creationId="{3D5D3E95-E488-0629-5588-71EA4FFDDC1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CF3AF-3DD3-AD42-2812-E5C93562E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DD7A10C-750E-234D-8B24-B479AF8995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E050D57-2068-CCC6-2A86-CF121143D5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C98242FB-8D9F-6F33-75DD-36721EDD5BB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78E7031-E109-38C0-95FB-EAB0C5E853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915AC4-8E40-A0A4-F21C-1FEA0C014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71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7C72F-1EC2-FD7E-7526-D2C1D57D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46B3E18-94F1-E3C7-6473-0313E884D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CB126EB-AC49-84AF-1A8B-B7D8FEAA9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5AC792FB-3459-DD82-FEEF-2752FD28F92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52DC0D-29A0-814B-161E-E4D35A23E0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B77024-2FF1-CFCA-76B9-4518E7877E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81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CAA67-0314-D96B-C46E-6CAF5F52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C7ADEF7-529E-CEB6-3B02-9EC1BB036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C6F86D-8F74-2266-3415-49E2A960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85FE8545-15D9-D7B9-D174-639F921437B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50C769-989F-69C3-8085-0B7E439422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A7C855-EA6C-C385-4707-8EE539709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28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8D77-C20F-EAAA-10C2-33D422E45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617E8-F88E-0C5D-5C9A-757DE9703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7C1E50-A9BB-C9D4-6040-2B3AE0793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BFA5DD84-514F-7D04-ABB3-47418DCF3CF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194674-ECE8-2240-79EB-B40630E3B5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7010F2-F9F4-AABA-A297-AF98093F7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54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vectors/m%C3%BAsicas-notas-melodia-som-2028528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8155" y="1546058"/>
            <a:ext cx="7629656" cy="2466475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Stilstand is vooruitgang!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2075447"/>
            <a:ext cx="7569617" cy="3429000"/>
          </a:xfrm>
        </p:spPr>
        <p:txBody>
          <a:bodyPr/>
          <a:lstStyle/>
          <a:p>
            <a:pPr algn="ctr"/>
            <a:endParaRPr lang="nl-NL" sz="4400" dirty="0"/>
          </a:p>
          <a:p>
            <a:pPr algn="ctr"/>
            <a:endParaRPr lang="nl-NL" sz="4400" dirty="0"/>
          </a:p>
          <a:p>
            <a:pPr algn="ctr"/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Welkom/ 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1443789"/>
            <a:ext cx="4761265" cy="2219827"/>
          </a:xfrm>
        </p:spPr>
        <p:txBody>
          <a:bodyPr/>
          <a:lstStyle/>
          <a:p>
            <a:pPr algn="ctr"/>
            <a:r>
              <a:rPr lang="nl-NL" dirty="0"/>
              <a:t>Lied: </a:t>
            </a:r>
          </a:p>
          <a:p>
            <a:pPr algn="ctr"/>
            <a:r>
              <a:rPr lang="nl-NL" dirty="0"/>
              <a:t>Praise opw 885 </a:t>
            </a:r>
          </a:p>
        </p:txBody>
      </p:sp>
      <p:sp>
        <p:nvSpPr>
          <p:cNvPr id="4" name="AutoShape 2" descr="Afbeeldingsresultaten voor muziek noten afbelding">
            <a:extLst>
              <a:ext uri="{FF2B5EF4-FFF2-40B4-BE49-F238E27FC236}">
                <a16:creationId xmlns:a16="http://schemas.microsoft.com/office/drawing/2014/main" id="{C2F38525-83F0-84E1-4E7C-F7B66DFE6E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7368" y="3358816"/>
            <a:ext cx="1317457" cy="10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Afbeeldingsresultaten voor muziek noten afbelding">
            <a:extLst>
              <a:ext uri="{FF2B5EF4-FFF2-40B4-BE49-F238E27FC236}">
                <a16:creationId xmlns:a16="http://schemas.microsoft.com/office/drawing/2014/main" id="{923D4006-11EC-3B3D-EA1D-A4278F363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Afbeeldingsresultaten voor muziek noten afbelding">
            <a:extLst>
              <a:ext uri="{FF2B5EF4-FFF2-40B4-BE49-F238E27FC236}">
                <a16:creationId xmlns:a16="http://schemas.microsoft.com/office/drawing/2014/main" id="{B33B9775-E3B0-9C3F-5533-FFA2001942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6C4A77-69C4-1CC4-B164-996020B5651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749603" y="4199021"/>
            <a:ext cx="4185222" cy="1485900"/>
          </a:xfr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896353"/>
            <a:ext cx="10070733" cy="4437453"/>
          </a:xfrm>
        </p:spPr>
        <p:txBody>
          <a:bodyPr/>
          <a:lstStyle/>
          <a:p>
            <a:pPr lvl="0"/>
            <a:r>
              <a:rPr lang="nl-NL" dirty="0"/>
              <a:t>Wat zou je doen als je iets moois had gemaakt?</a:t>
            </a:r>
          </a:p>
          <a:p>
            <a:pPr marL="0" indent="0">
              <a:buNone/>
            </a:pPr>
            <a:r>
              <a:rPr lang="nl-NL" dirty="0"/>
              <a:t>Bewaren, gebruiken of delen (maak een keuze en leg uit)</a:t>
            </a:r>
          </a:p>
          <a:p>
            <a:pPr lvl="0"/>
            <a:r>
              <a:rPr lang="nl-NL" dirty="0"/>
              <a:t>De natuur is ervoor de mens of de mens is ervoor de natuur?  (welke kies je en waarom)</a:t>
            </a:r>
          </a:p>
          <a:p>
            <a:pPr lvl="0"/>
            <a:r>
              <a:rPr lang="nl-NL" dirty="0"/>
              <a:t>Heeft geloof en je omgang met de natuur iets met elkaar te maken? (Leg uit)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70710"/>
            <a:ext cx="10070733" cy="1552074"/>
          </a:xfrm>
        </p:spPr>
        <p:txBody>
          <a:bodyPr>
            <a:normAutofit/>
          </a:bodyPr>
          <a:lstStyle/>
          <a:p>
            <a:r>
              <a:rPr lang="nl-NL" b="1" dirty="0"/>
              <a:t>In gesprek: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0DC3B-45A9-1B27-D0CD-1E5AF463B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DA3A7F1-612A-5D1B-1253-5E18D89C7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8155" y="1594184"/>
            <a:ext cx="7629656" cy="2466475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		Spel 1:</a:t>
            </a:r>
          </a:p>
          <a:p>
            <a:r>
              <a:rPr lang="nl-NL" dirty="0"/>
              <a:t>Stel je voor je bent God voor 1 dag, welke optie zou je kiezen...?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B7C31F-CBA3-A32D-C119-035A129C60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2075447"/>
            <a:ext cx="7569617" cy="3429000"/>
          </a:xfrm>
        </p:spPr>
        <p:txBody>
          <a:bodyPr/>
          <a:lstStyle/>
          <a:p>
            <a:pPr algn="ctr"/>
            <a:endParaRPr lang="nl-NL" sz="4400" dirty="0"/>
          </a:p>
          <a:p>
            <a:pPr algn="ctr"/>
            <a:endParaRPr lang="nl-NL" sz="4400" dirty="0"/>
          </a:p>
          <a:p>
            <a:pPr algn="ctr"/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4209513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1544E-AF30-3357-1224-A1105E41F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3326240-D4F4-91DD-CAA2-8990F48CE6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8155" y="812132"/>
            <a:ext cx="7629656" cy="3248527"/>
          </a:xfrm>
        </p:spPr>
        <p:txBody>
          <a:bodyPr/>
          <a:lstStyle/>
          <a:p>
            <a:endParaRPr lang="nl-NL" dirty="0"/>
          </a:p>
          <a:p>
            <a:pPr algn="ctr"/>
            <a:r>
              <a:rPr lang="nl-NL" dirty="0"/>
              <a:t>Spel 2 :</a:t>
            </a:r>
          </a:p>
          <a:p>
            <a:pPr algn="ctr"/>
            <a:r>
              <a:rPr lang="nl-NL" dirty="0"/>
              <a:t>Stel je voor......</a:t>
            </a:r>
          </a:p>
          <a:p>
            <a:pPr algn="ctr"/>
            <a:r>
              <a:rPr lang="nl-NL" dirty="0"/>
              <a:t>Kies tussen </a:t>
            </a:r>
          </a:p>
          <a:p>
            <a:pPr algn="ctr"/>
            <a:r>
              <a:rPr lang="nl-NL" dirty="0"/>
              <a:t>antwoord A, B, 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ADE463-2895-2ECD-0E55-E0AE4C2952B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812132"/>
            <a:ext cx="7569617" cy="5642809"/>
          </a:xfrm>
        </p:spPr>
        <p:txBody>
          <a:bodyPr/>
          <a:lstStyle/>
          <a:p>
            <a:pPr algn="ctr"/>
            <a:endParaRPr lang="nl-NL" sz="4400" dirty="0"/>
          </a:p>
          <a:p>
            <a:pPr algn="ctr"/>
            <a:endParaRPr lang="nl-NL" sz="4400" dirty="0"/>
          </a:p>
          <a:p>
            <a:pPr algn="ctr"/>
            <a:endParaRPr lang="nl-NL" sz="4400" dirty="0"/>
          </a:p>
          <a:p>
            <a:pPr algn="ctr"/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1215525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4649-6582-79D2-8C7B-E96E1BC7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4F2804-151E-2FB4-F736-8FFB8144B5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dirty="0"/>
              <a:t>Lees met elkaar:</a:t>
            </a:r>
          </a:p>
          <a:p>
            <a:pPr marL="0" indent="0" algn="ctr">
              <a:buNone/>
            </a:pPr>
            <a:r>
              <a:rPr lang="nl-NL" sz="2400" dirty="0"/>
              <a:t>Genesis 1: 24 t/m 31</a:t>
            </a:r>
          </a:p>
          <a:p>
            <a:pPr marL="0" indent="0" algn="ctr">
              <a:buNone/>
            </a:pPr>
            <a:r>
              <a:rPr lang="nl-NL" sz="2400" dirty="0"/>
              <a:t>en / of</a:t>
            </a:r>
          </a:p>
          <a:p>
            <a:pPr marL="0" indent="0" algn="ctr">
              <a:buNone/>
            </a:pPr>
            <a:r>
              <a:rPr lang="nl-NL" sz="2400" dirty="0"/>
              <a:t>Genisis 2: 1 t/m 4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D92F05-ACB6-9C47-E1D2-4925A30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B4C1325-D2DC-CAE4-7888-5FA58E0EAF3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0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FE98-C34A-9CAC-8F4F-716C9FBC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9F9D4FE-EA8F-4190-7D4F-E9A67E455C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745959"/>
            <a:ext cx="10070733" cy="4587848"/>
          </a:xfrm>
        </p:spPr>
        <p:txBody>
          <a:bodyPr/>
          <a:lstStyle/>
          <a:p>
            <a:pPr lvl="0"/>
            <a:r>
              <a:rPr lang="nl-NL" dirty="0"/>
              <a:t>In hoeveel dagen maakt God de wereld met de natuur erop?</a:t>
            </a:r>
          </a:p>
          <a:p>
            <a:pPr lvl="0"/>
            <a:r>
              <a:rPr lang="nl-NL" dirty="0"/>
              <a:t>Wie of wat maakt hij als laatst?</a:t>
            </a:r>
          </a:p>
          <a:p>
            <a:pPr lvl="0"/>
            <a:r>
              <a:rPr lang="nl-NL" dirty="0"/>
              <a:t>Wat zegt God als hij klaar is?</a:t>
            </a:r>
          </a:p>
          <a:p>
            <a:pPr lvl="0"/>
            <a:r>
              <a:rPr lang="nl-NL" dirty="0"/>
              <a:t>Wat doet God als hij klaar is?</a:t>
            </a:r>
          </a:p>
          <a:p>
            <a:pPr lvl="0"/>
            <a:r>
              <a:rPr lang="nl-NL" dirty="0"/>
              <a:t>Wat is is de opdracht van God aan de mens die hij maakt over hoe om te gaan met de schepping?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CCB77AF-C311-940A-B017-95D343B3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70710"/>
            <a:ext cx="10070733" cy="1215189"/>
          </a:xfrm>
        </p:spPr>
        <p:txBody>
          <a:bodyPr>
            <a:normAutofit/>
          </a:bodyPr>
          <a:lstStyle/>
          <a:p>
            <a:r>
              <a:rPr lang="nl-NL" b="1" dirty="0"/>
              <a:t>Vragen over bijbel tekst:</a:t>
            </a:r>
          </a:p>
        </p:txBody>
      </p:sp>
    </p:spTree>
    <p:extLst>
      <p:ext uri="{BB962C8B-B14F-4D97-AF65-F5344CB8AC3E}">
        <p14:creationId xmlns:p14="http://schemas.microsoft.com/office/powerpoint/2010/main" val="6053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r>
              <a:rPr lang="nl-NL" dirty="0"/>
              <a:t>Heb je er ooit over nagedacht waarom je mag leven als schepsel in de schepping?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Doorpraten</a:t>
            </a:r>
          </a:p>
        </p:txBody>
      </p:sp>
      <p:pic>
        <p:nvPicPr>
          <p:cNvPr id="1026" name="Picture 2" descr="Ochtend gemist?">
            <a:extLst>
              <a:ext uri="{FF2B5EF4-FFF2-40B4-BE49-F238E27FC236}">
                <a16:creationId xmlns:a16="http://schemas.microsoft.com/office/drawing/2014/main" id="{847649EF-B74A-67A3-2065-EDC79A5B5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24" y="652212"/>
            <a:ext cx="60960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971B-DC16-09A7-CC51-07A4ABBF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FE8298-0B59-445F-4436-93FE975FED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437298"/>
            <a:ext cx="3968811" cy="4500196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Heb je ooit nagedacht over de vraag waarom er iets is en niet niets? </a:t>
            </a:r>
            <a:r>
              <a:rPr lang="nl-NL" sz="2400" dirty="0"/>
              <a:t> 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30BBE1F-74CF-CB53-A345-CD29C6B6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3600" b="1" dirty="0"/>
              <a:t>Doorpraten:</a:t>
            </a:r>
          </a:p>
        </p:txBody>
      </p:sp>
      <p:pic>
        <p:nvPicPr>
          <p:cNvPr id="2050" name="Picture 2" descr="Ochtend gemist?">
            <a:extLst>
              <a:ext uri="{FF2B5EF4-FFF2-40B4-BE49-F238E27FC236}">
                <a16:creationId xmlns:a16="http://schemas.microsoft.com/office/drawing/2014/main" id="{E9C2956E-CB0B-4378-17F0-38C90E5AD910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3" r="1013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092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9D44D-085A-9E50-9BF6-6E94E5731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D79C04-42B9-EE9D-9CAF-103A57B0E0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437298"/>
            <a:ext cx="3968811" cy="4500196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pPr lvl="1"/>
            <a:endParaRPr lang="nl-NL" b="1" dirty="0"/>
          </a:p>
          <a:p>
            <a:pPr marL="457200" lvl="1" indent="0">
              <a:buNone/>
            </a:pPr>
            <a:r>
              <a:rPr lang="nl-NL" sz="2800" b="1" dirty="0"/>
              <a:t>Verwondering</a:t>
            </a:r>
          </a:p>
          <a:p>
            <a:pPr marL="457200" lvl="1" indent="0">
              <a:buNone/>
            </a:pPr>
            <a:r>
              <a:rPr lang="nl-NL" sz="2800" dirty="0"/>
              <a:t> </a:t>
            </a:r>
          </a:p>
          <a:p>
            <a:pPr marL="457200" lvl="1" indent="0">
              <a:buNone/>
            </a:pPr>
            <a:r>
              <a:rPr lang="nl-NL" sz="2800" b="1" dirty="0"/>
              <a:t>Genieten</a:t>
            </a:r>
            <a:r>
              <a:rPr lang="nl-NL" sz="2800" dirty="0"/>
              <a:t> </a:t>
            </a:r>
          </a:p>
          <a:p>
            <a:pPr marL="457200" lvl="1" indent="0">
              <a:buNone/>
            </a:pPr>
            <a:endParaRPr lang="nl-NL" sz="2800" dirty="0"/>
          </a:p>
          <a:p>
            <a:pPr marL="457200" lvl="1" indent="0">
              <a:buNone/>
            </a:pPr>
            <a:r>
              <a:rPr lang="nl-NL" sz="2800" b="1" dirty="0"/>
              <a:t>Eer aan de</a:t>
            </a:r>
          </a:p>
          <a:p>
            <a:pPr marL="457200" lvl="1" indent="0">
              <a:buNone/>
            </a:pPr>
            <a:r>
              <a:rPr lang="nl-NL" sz="2800" b="1" dirty="0"/>
              <a:t>schepper</a:t>
            </a:r>
            <a:r>
              <a:rPr lang="nl-NL" sz="2800" dirty="0"/>
              <a:t> </a:t>
            </a:r>
          </a:p>
          <a:p>
            <a:r>
              <a:rPr lang="nl-NL" dirty="0"/>
              <a:t> </a:t>
            </a:r>
            <a:r>
              <a:rPr lang="nl-NL" sz="2400" dirty="0"/>
              <a:t> 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31615D2-7C4C-2F69-3E3E-DBE4E8BE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1694488"/>
          </a:xfrm>
        </p:spPr>
        <p:txBody>
          <a:bodyPr>
            <a:noAutofit/>
          </a:bodyPr>
          <a:lstStyle/>
          <a:p>
            <a:pPr algn="ctr"/>
            <a:r>
              <a:rPr lang="nl-NL" b="1" dirty="0"/>
              <a:t>Mens in Gods schepping</a:t>
            </a:r>
            <a:r>
              <a:rPr lang="nl-NL" dirty="0"/>
              <a:t>, </a:t>
            </a:r>
            <a:r>
              <a:rPr lang="nl-NL" b="1" dirty="0"/>
              <a:t>wat staat ons dan te doen?</a:t>
            </a:r>
            <a:r>
              <a:rPr lang="nl-NL" dirty="0"/>
              <a:t/>
            </a:r>
            <a:br>
              <a:rPr lang="nl-NL" dirty="0"/>
            </a:br>
            <a:endParaRPr lang="nl-NL" sz="3600" b="1" dirty="0"/>
          </a:p>
        </p:txBody>
      </p:sp>
      <p:pic>
        <p:nvPicPr>
          <p:cNvPr id="2050" name="Picture 2" descr="Ochtend gemist?">
            <a:extLst>
              <a:ext uri="{FF2B5EF4-FFF2-40B4-BE49-F238E27FC236}">
                <a16:creationId xmlns:a16="http://schemas.microsoft.com/office/drawing/2014/main" id="{061F7619-1B8A-C3FD-0D10-26FB1ABC326F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3" r="1013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26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FFD8B-A7E0-473E-1E1F-B3DB181F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D180808A-CB90-90F4-4124-E54CECF5CAD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461837"/>
            <a:ext cx="10070733" cy="3871970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Mag ik je shirt lenen? </a:t>
            </a:r>
          </a:p>
          <a:p>
            <a:pPr marL="0" indent="0">
              <a:buNone/>
            </a:pPr>
            <a:r>
              <a:rPr lang="nl-NL" dirty="0"/>
              <a:t>(Leg het verhaal uit naast het scheppings verhaal)</a:t>
            </a:r>
          </a:p>
          <a:p>
            <a:pPr marL="0" indent="0">
              <a:buNone/>
            </a:pPr>
            <a:r>
              <a:rPr lang="nl-NL" dirty="0"/>
              <a:t>Hoe kunnen we God dienen? ( Leg uit)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8B3E4A0-E928-C1DF-98B3-0B8BFD63E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70710"/>
            <a:ext cx="10070733" cy="2448426"/>
          </a:xfrm>
        </p:spPr>
        <p:txBody>
          <a:bodyPr>
            <a:normAutofit/>
          </a:bodyPr>
          <a:lstStyle/>
          <a:p>
            <a:r>
              <a:rPr lang="nl-NL" b="1" dirty="0"/>
              <a:t>Uitleg boodschap:</a:t>
            </a:r>
          </a:p>
        </p:txBody>
      </p:sp>
    </p:spTree>
    <p:extLst>
      <p:ext uri="{BB962C8B-B14F-4D97-AF65-F5344CB8AC3E}">
        <p14:creationId xmlns:p14="http://schemas.microsoft.com/office/powerpoint/2010/main" val="1721401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B337-0749-3F50-9224-1C81AF36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34B74A-0EF6-5ECE-B7B3-CA31300C50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Zet de foto’s in volgorde </a:t>
            </a:r>
            <a:r>
              <a:rPr lang="nl-NL" sz="3200"/>
              <a:t>van mooiste </a:t>
            </a:r>
            <a:r>
              <a:rPr lang="nl-NL" sz="3200" dirty="0"/>
              <a:t>naar minder mooi.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BEC7ADB-F7EB-3A6F-069A-407333E1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Extra opdracht</a:t>
            </a:r>
          </a:p>
        </p:txBody>
      </p:sp>
      <p:pic>
        <p:nvPicPr>
          <p:cNvPr id="3074" name="Picture 2" descr="Boswandelingen, de 10 mooiste routes in het bos | Natuurmonumenten">
            <a:extLst>
              <a:ext uri="{FF2B5EF4-FFF2-40B4-BE49-F238E27FC236}">
                <a16:creationId xmlns:a16="http://schemas.microsoft.com/office/drawing/2014/main" id="{489927D2-E413-87FB-F425-AED730F5F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17" y="565496"/>
            <a:ext cx="2243136" cy="1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andeling met uitzicht: de 20 mooiste natuurgebieden in Europa">
            <a:extLst>
              <a:ext uri="{FF2B5EF4-FFF2-40B4-BE49-F238E27FC236}">
                <a16:creationId xmlns:a16="http://schemas.microsoft.com/office/drawing/2014/main" id="{A782BA0C-8F07-3B48-5F5D-B00DA1995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183" y="2664995"/>
            <a:ext cx="2245908" cy="1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Modern droomhuis | Studio Marco van Veldhuizen | Droomhuis, Droomhuis ...">
            <a:extLst>
              <a:ext uri="{FF2B5EF4-FFF2-40B4-BE49-F238E27FC236}">
                <a16:creationId xmlns:a16="http://schemas.microsoft.com/office/drawing/2014/main" id="{581BE4A6-E9BC-4326-8BF3-B1C14F7CF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37" y="842222"/>
            <a:ext cx="2368216" cy="157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remium AI Image | red sports car">
            <a:extLst>
              <a:ext uri="{FF2B5EF4-FFF2-40B4-BE49-F238E27FC236}">
                <a16:creationId xmlns:a16="http://schemas.microsoft.com/office/drawing/2014/main" id="{14A5EFA9-7CBC-A9D3-7D1C-B3EF8A60F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932" y="4519702"/>
            <a:ext cx="2245908" cy="149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Gratis afbeelding: exotisch, mooi, vogel, kleurrijk, veren van de vleugels,">
            <a:extLst>
              <a:ext uri="{FF2B5EF4-FFF2-40B4-BE49-F238E27FC236}">
                <a16:creationId xmlns:a16="http://schemas.microsoft.com/office/drawing/2014/main" id="{3D5D3E95-E488-0629-5588-71EA4FFDD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4680273"/>
            <a:ext cx="2319707" cy="144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47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5CCE2-2E38-9390-EA94-2A10325F8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23D2A-C703-3A9C-1F2E-59EC3D1F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 dirty="0"/>
              <a:t>Kernboodschap:</a:t>
            </a:r>
            <a:br>
              <a:rPr lang="nl-NL" sz="5400" b="1" dirty="0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/>
              <a:t> </a:t>
            </a:r>
            <a:r>
              <a:rPr lang="nl-NL" sz="4400" b="1" dirty="0"/>
              <a:t>V</a:t>
            </a:r>
            <a:r>
              <a:rPr lang="nl-NL" sz="4400" b="1"/>
              <a:t>an </a:t>
            </a:r>
            <a:r>
              <a:rPr lang="nl-NL" sz="4400" b="1" dirty="0"/>
              <a:t>chaos naar je wereld op orde!</a:t>
            </a:r>
            <a:r>
              <a:rPr lang="nl-NL" sz="5400" b="1" dirty="0"/>
              <a:t/>
            </a:r>
            <a:br>
              <a:rPr lang="nl-NL" sz="5400" b="1" dirty="0"/>
            </a:br>
            <a:endParaRPr lang="nl-NL" sz="5400" b="1" dirty="0"/>
          </a:p>
        </p:txBody>
      </p:sp>
    </p:spTree>
    <p:extLst>
      <p:ext uri="{BB962C8B-B14F-4D97-AF65-F5344CB8AC3E}">
        <p14:creationId xmlns:p14="http://schemas.microsoft.com/office/powerpoint/2010/main" val="3416835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BE84-922B-8251-BF45-0621EE8E8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9C82B-A948-BD25-1AB7-8037C8AC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Afsluiten/ gebed</a:t>
            </a:r>
          </a:p>
        </p:txBody>
      </p:sp>
    </p:spTree>
    <p:extLst>
      <p:ext uri="{BB962C8B-B14F-4D97-AF65-F5344CB8AC3E}">
        <p14:creationId xmlns:p14="http://schemas.microsoft.com/office/powerpoint/2010/main" val="1004881060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158</TotalTime>
  <Words>328</Words>
  <Application>Microsoft Office PowerPoint</Application>
  <PresentationFormat>Breedbeeld</PresentationFormat>
  <Paragraphs>69</Paragraphs>
  <Slides>16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4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PowerPoint-presentatie</vt:lpstr>
      <vt:lpstr>Welkom/ gebed</vt:lpstr>
      <vt:lpstr>PowerPoint-presentatie</vt:lpstr>
      <vt:lpstr>In gesprek:</vt:lpstr>
      <vt:lpstr>PowerPoint-presentatie</vt:lpstr>
      <vt:lpstr>PowerPoint-presentatie</vt:lpstr>
      <vt:lpstr>De Bijbel open!</vt:lpstr>
      <vt:lpstr>Vragen over bijbel tekst:</vt:lpstr>
      <vt:lpstr>Doorpraten</vt:lpstr>
      <vt:lpstr>Doorpraten:</vt:lpstr>
      <vt:lpstr>Mens in Gods schepping, wat staat ons dan te doen? </vt:lpstr>
      <vt:lpstr>Uitleg boodschap:</vt:lpstr>
      <vt:lpstr>Extra opdracht</vt:lpstr>
      <vt:lpstr>Kernboodschap:   Van chaos naar je wereld op orde! </vt:lpstr>
      <vt:lpstr>Afsluiten/ gebed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2026-01-31T18:58:25Z</dcterms:modified>
</cp:coreProperties>
</file>