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1"/>
  </p:notesMasterIdLst>
  <p:handoutMasterIdLst>
    <p:handoutMasterId r:id="rId22"/>
  </p:handoutMasterIdLst>
  <p:sldIdLst>
    <p:sldId id="856" r:id="rId3"/>
    <p:sldId id="865" r:id="rId4"/>
    <p:sldId id="853" r:id="rId5"/>
    <p:sldId id="859" r:id="rId6"/>
    <p:sldId id="857" r:id="rId7"/>
    <p:sldId id="872" r:id="rId8"/>
    <p:sldId id="871" r:id="rId9"/>
    <p:sldId id="861" r:id="rId10"/>
    <p:sldId id="873" r:id="rId11"/>
    <p:sldId id="874" r:id="rId12"/>
    <p:sldId id="875" r:id="rId13"/>
    <p:sldId id="876" r:id="rId14"/>
    <p:sldId id="877" r:id="rId15"/>
    <p:sldId id="869" r:id="rId16"/>
    <p:sldId id="878" r:id="rId17"/>
    <p:sldId id="879" r:id="rId18"/>
    <p:sldId id="867" r:id="rId19"/>
    <p:sldId id="8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60" d="100"/>
          <a:sy n="60" d="100"/>
        </p:scale>
        <p:origin x="566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modSld">
      <pc:chgData name="janenemma K" userId="627bf1e3f9096c92" providerId="LiveId" clId="{48FF993F-9670-4033-B0B5-BF0FD3682926}" dt="2026-01-22T09:00:15.982" v="64" actId="20577"/>
      <pc:docMkLst>
        <pc:docMk/>
      </pc:docMkLst>
      <pc:sldChg chg="modSp mod">
        <pc:chgData name="janenemma K" userId="627bf1e3f9096c92" providerId="LiveId" clId="{48FF993F-9670-4033-B0B5-BF0FD3682926}" dt="2026-01-22T09:00:15.982" v="64" actId="20577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1-22T09:00:15.982" v="64" actId="20577"/>
          <ac:spMkLst>
            <pc:docMk/>
            <pc:sldMk cId="3416835424" sldId="867"/>
            <ac:spMk id="2" creationId="{98C23D2A-C703-3A9C-1F2E-59EC3D1FECD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75447"/>
            <a:ext cx="7569617" cy="3429000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r>
              <a:rPr lang="nl-NL" sz="4400" b="1" dirty="0"/>
              <a:t>Wie is Jezus voor jou?</a:t>
            </a:r>
          </a:p>
          <a:p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4761265" cy="2219827"/>
          </a:xfrm>
        </p:spPr>
        <p:txBody>
          <a:bodyPr/>
          <a:lstStyle/>
          <a:p>
            <a:pPr algn="ctr"/>
            <a:r>
              <a:rPr lang="nl-NL" dirty="0"/>
              <a:t>Lied: </a:t>
            </a:r>
          </a:p>
          <a:p>
            <a:pPr algn="ctr"/>
            <a:r>
              <a:rPr lang="nl-NL" dirty="0"/>
              <a:t>Jezus nooit gezien </a:t>
            </a:r>
            <a:r>
              <a:rPr lang="nl-NL" sz="2400" dirty="0"/>
              <a:t>(Martin Brand)</a:t>
            </a:r>
            <a:endParaRPr lang="nl-NL" dirty="0"/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Welke vraag zou jij voor Jezus hebben als Hij nu voor je stond?</a:t>
            </a:r>
          </a:p>
          <a:p>
            <a:pPr lvl="0"/>
            <a:r>
              <a:rPr lang="nl-NL" dirty="0"/>
              <a:t>Wat zou je van Jezus willen weten, iets menselijks? (Bv. Wat zijn lievelings kleur was of dat hij van sport houd)</a:t>
            </a:r>
          </a:p>
          <a:p>
            <a:pPr lvl="0"/>
            <a:r>
              <a:rPr lang="nl-NL" dirty="0"/>
              <a:t>Wat vind je ervan dat Jezus mens wordt?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Even door praten: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6F700-14DF-DCF8-88D5-4B45372D4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0239D74-B5BA-9B19-497F-99129D6AFE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Wat vind je van de manier hoe Jezus op aarde komt? Zo klein en kwetsbaar.</a:t>
            </a:r>
          </a:p>
          <a:p>
            <a:pPr lvl="0"/>
            <a:r>
              <a:rPr lang="nl-NL" dirty="0"/>
              <a:t>Denk je dat jij het geloofd had, dat Jezus de redder is, als je toen geleefd had?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7598F5-F47B-EE85-228C-D10A0E64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Even door praten:</a:t>
            </a:r>
          </a:p>
        </p:txBody>
      </p:sp>
    </p:spTree>
    <p:extLst>
      <p:ext uri="{BB962C8B-B14F-4D97-AF65-F5344CB8AC3E}">
        <p14:creationId xmlns:p14="http://schemas.microsoft.com/office/powerpoint/2010/main" val="259846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3600" dirty="0"/>
              <a:t>Lees </a:t>
            </a:r>
          </a:p>
          <a:p>
            <a:pPr marL="0" indent="0" algn="ctr">
              <a:buNone/>
            </a:pPr>
            <a:r>
              <a:rPr lang="nl-NL" sz="3600" dirty="0"/>
              <a:t>Johannes 1: </a:t>
            </a:r>
          </a:p>
          <a:p>
            <a:pPr marL="0" indent="0" algn="ctr">
              <a:buNone/>
            </a:pPr>
            <a:r>
              <a:rPr lang="nl-NL" sz="3600" dirty="0"/>
              <a:t>14 t/m 18 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r>
              <a:rPr lang="nl-NL" dirty="0"/>
              <a:t>We lezen hier over dat Gods Zoon mens is geworden, maar waar weten we aan dat Jezus ook echt mens is?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Vraag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243636-9F73-F3BE-6878-B5119BA9DAFA}"/>
              </a:ext>
            </a:extLst>
          </p:cNvPr>
          <p:cNvSpPr txBox="1"/>
          <p:nvPr/>
        </p:nvSpPr>
        <p:spPr>
          <a:xfrm>
            <a:off x="1257049" y="1709217"/>
            <a:ext cx="859505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 onder de mensen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Geboren als baby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Had familie: broers, zussen, ouders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Ging naar feestjes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Was soms moe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Kende verdriet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Kende angst.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Had vrienden nodig.</a:t>
            </a:r>
          </a:p>
          <a:p>
            <a:pPr>
              <a:buNone/>
            </a:pPr>
            <a:r>
              <a:rPr lang="nl-N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zonder zonde</a:t>
            </a: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4904-1D81-F7BE-F64C-B63F445D4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21F890-8EFC-F173-F12E-1E69676B9CB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3200" dirty="0"/>
              <a:t>Spel met bijbelteksten over emoties Jezus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AC3AB2C-F93B-9B00-E7F3-418AD257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71D7D93-41CC-A329-8F91-1933358475C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7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9A8A-42FE-5370-7FE5-B24CE259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148FC64-7C3F-00F4-A214-B2191BDF00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r>
              <a:rPr lang="nl-NL" dirty="0"/>
              <a:t>Niet: een schijnlichaam</a:t>
            </a:r>
          </a:p>
          <a:p>
            <a:r>
              <a:rPr lang="nl-NL" dirty="0"/>
              <a:t>Niet: een verklede God</a:t>
            </a:r>
          </a:p>
          <a:p>
            <a:r>
              <a:rPr lang="nl-NL" dirty="0"/>
              <a:t>Geen supermens</a:t>
            </a:r>
          </a:p>
          <a:p>
            <a:r>
              <a:rPr lang="nl-NL" dirty="0"/>
              <a:t>Jezus: mens zoals jij en ik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8989372-DFF2-D2FA-CAEC-26FDFC4F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Jezus: 100% God en 100% mens</a:t>
            </a:r>
          </a:p>
        </p:txBody>
      </p:sp>
    </p:spTree>
    <p:extLst>
      <p:ext uri="{BB962C8B-B14F-4D97-AF65-F5344CB8AC3E}">
        <p14:creationId xmlns:p14="http://schemas.microsoft.com/office/powerpoint/2010/main" val="919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89ED5-558C-405F-2F8C-EC35FBA7F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C675588-9C2E-D786-0623-9F4C9F20D9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Is in onze huid gekropen</a:t>
            </a:r>
          </a:p>
          <a:p>
            <a:pPr lvl="0"/>
            <a:r>
              <a:rPr lang="nl-NL" dirty="0"/>
              <a:t>Is in onze situatie gekomen</a:t>
            </a:r>
          </a:p>
          <a:p>
            <a:pPr lvl="0"/>
            <a:r>
              <a:rPr lang="nl-NL" dirty="0"/>
              <a:t>Kent het leven door-en-door</a:t>
            </a:r>
          </a:p>
          <a:p>
            <a:r>
              <a:rPr lang="nl-NL" dirty="0"/>
              <a:t>Maar…</a:t>
            </a:r>
          </a:p>
          <a:p>
            <a:pPr lvl="0"/>
            <a:r>
              <a:rPr lang="nl-NL" dirty="0"/>
              <a:t>zondigde niet!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08F2170-69C6-AE32-D0C7-0FE0DA1E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Jezus: 100% God en 100% mens</a:t>
            </a:r>
          </a:p>
        </p:txBody>
      </p:sp>
    </p:spTree>
    <p:extLst>
      <p:ext uri="{BB962C8B-B14F-4D97-AF65-F5344CB8AC3E}">
        <p14:creationId xmlns:p14="http://schemas.microsoft.com/office/powerpoint/2010/main" val="411942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D8A29-7AD6-9E21-147C-8FEDE331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FFD1945-B5F0-5B3B-CA5F-16715E980A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Is in onze huid gekropen</a:t>
            </a:r>
          </a:p>
          <a:p>
            <a:pPr lvl="0"/>
            <a:r>
              <a:rPr lang="nl-NL" dirty="0"/>
              <a:t>Is in onze situatie gekomen</a:t>
            </a:r>
          </a:p>
          <a:p>
            <a:pPr lvl="0"/>
            <a:r>
              <a:rPr lang="nl-NL" dirty="0"/>
              <a:t>Kent het leven door-en-door</a:t>
            </a:r>
          </a:p>
          <a:p>
            <a:r>
              <a:rPr lang="nl-NL" dirty="0"/>
              <a:t>Maar…</a:t>
            </a:r>
          </a:p>
          <a:p>
            <a:pPr lvl="0"/>
            <a:r>
              <a:rPr lang="nl-NL" dirty="0"/>
              <a:t>zondigde niet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821818-D4C9-5BA5-DDF9-279D0BE21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Jezus: 100% God en 100% mens</a:t>
            </a:r>
          </a:p>
        </p:txBody>
      </p:sp>
    </p:spTree>
    <p:extLst>
      <p:ext uri="{BB962C8B-B14F-4D97-AF65-F5344CB8AC3E}">
        <p14:creationId xmlns:p14="http://schemas.microsoft.com/office/powerpoint/2010/main" val="178017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C013-625A-53A9-7DBE-E7CAAE54D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6A02119-D2DD-DB93-3307-327A08B3E8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Hij is betrokken op je leven</a:t>
            </a:r>
          </a:p>
          <a:p>
            <a:pPr lvl="0"/>
            <a:r>
              <a:rPr lang="nl-NL" dirty="0"/>
              <a:t>Hij weet wat je voelt</a:t>
            </a:r>
          </a:p>
          <a:p>
            <a:pPr lvl="0"/>
            <a:r>
              <a:rPr lang="nl-NL" dirty="0"/>
              <a:t>Hij kent je worsteling en twijfel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376CC5A-D3B8-541B-6E84-0C221B3B4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Jezus: 100% God en 100% mens</a:t>
            </a:r>
          </a:p>
        </p:txBody>
      </p:sp>
    </p:spTree>
    <p:extLst>
      <p:ext uri="{BB962C8B-B14F-4D97-AF65-F5344CB8AC3E}">
        <p14:creationId xmlns:p14="http://schemas.microsoft.com/office/powerpoint/2010/main" val="426172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6"/>
          </a:xfrm>
        </p:spPr>
        <p:txBody>
          <a:bodyPr/>
          <a:lstStyle/>
          <a:p>
            <a:r>
              <a:rPr lang="nl-NL" sz="2400" dirty="0"/>
              <a:t> </a:t>
            </a:r>
          </a:p>
          <a:p>
            <a:r>
              <a:rPr lang="nl-NL" sz="2400" dirty="0"/>
              <a:t>Lees het stuk voor!</a:t>
            </a:r>
          </a:p>
          <a:p>
            <a:r>
              <a:rPr lang="nl-NL" sz="2400" dirty="0"/>
              <a:t>Speel de quiz!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600" b="1" dirty="0"/>
              <a:t>In de blubber voor jou</a:t>
            </a:r>
          </a:p>
        </p:txBody>
      </p:sp>
      <p:pic>
        <p:nvPicPr>
          <p:cNvPr id="1026" name="Picture 2" descr="Gekruisigde christus in het kruis | Gratis Foto">
            <a:extLst>
              <a:ext uri="{FF2B5EF4-FFF2-40B4-BE49-F238E27FC236}">
                <a16:creationId xmlns:a16="http://schemas.microsoft.com/office/drawing/2014/main" id="{ADA69D36-3FC0-948E-D14E-C5C988AD92FA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2" r="2108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D3529-F0F9-16CB-974A-5516B5994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C3B439F-39B9-6559-E5E8-376DFF393D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Verandert er wat aan jou beeld van Jezus als je écht gelooft dat Hij mens is geweest?</a:t>
            </a:r>
          </a:p>
          <a:p>
            <a:pPr lvl="0"/>
            <a:r>
              <a:rPr lang="nl-NL" dirty="0"/>
              <a:t>Welke menselijke emotie of ervaring van Jezus herken jij het meest (stress, boos, verdriet, angst)?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8EA1A03-3C00-0860-7E7D-7C1A858E7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Persoonlijke eind vragen</a:t>
            </a:r>
          </a:p>
        </p:txBody>
      </p:sp>
    </p:spTree>
    <p:extLst>
      <p:ext uri="{BB962C8B-B14F-4D97-AF65-F5344CB8AC3E}">
        <p14:creationId xmlns:p14="http://schemas.microsoft.com/office/powerpoint/2010/main" val="233779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91B30-6701-A3FF-DBF2-C016E2C6A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6A6C642-9B98-5C69-2E6A-13B70FF581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81363"/>
            <a:ext cx="10070733" cy="4052443"/>
          </a:xfrm>
        </p:spPr>
        <p:txBody>
          <a:bodyPr/>
          <a:lstStyle/>
          <a:p>
            <a:pPr lvl="0"/>
            <a:r>
              <a:rPr lang="nl-NL" dirty="0"/>
              <a:t>Wat zou jij tegen Jezus nu makkelijker durven zeggen, nu je weet dat Hij jou echt begrijpt?</a:t>
            </a:r>
          </a:p>
          <a:p>
            <a:pPr lvl="0"/>
            <a:r>
              <a:rPr lang="nl-NL" dirty="0"/>
              <a:t>Zou je relatie met God nu anders kunnen worden?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68FC3C5-B50E-24C8-B7C0-49620ACF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348916"/>
            <a:ext cx="10070733" cy="932447"/>
          </a:xfrm>
        </p:spPr>
        <p:txBody>
          <a:bodyPr>
            <a:normAutofit/>
          </a:bodyPr>
          <a:lstStyle/>
          <a:p>
            <a:r>
              <a:rPr lang="nl-NL" b="1" dirty="0"/>
              <a:t>Persoonlijke eind vragen</a:t>
            </a:r>
          </a:p>
        </p:txBody>
      </p:sp>
    </p:spTree>
    <p:extLst>
      <p:ext uri="{BB962C8B-B14F-4D97-AF65-F5344CB8AC3E}">
        <p14:creationId xmlns:p14="http://schemas.microsoft.com/office/powerpoint/2010/main" val="349818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Kernboodschap: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4400" b="1" dirty="0"/>
              <a:t>Zet je hart open voor jezus, en ga de relatie met hem aan!</a:t>
            </a:r>
            <a:br>
              <a:rPr lang="nl-NL" sz="4400" b="1" dirty="0"/>
            </a:br>
            <a:endParaRPr lang="nl-NL" sz="4400" b="1" dirty="0"/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Afsluiten/ gebed</a:t>
            </a:r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119</TotalTime>
  <Words>413</Words>
  <Application>Microsoft Office PowerPoint</Application>
  <PresentationFormat>Breedbeeld</PresentationFormat>
  <Paragraphs>88</Paragraphs>
  <Slides>18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9" baseType="lpstr">
      <vt:lpstr>Aptos</vt:lpstr>
      <vt:lpstr>Arial</vt:lpstr>
      <vt:lpstr>Calibri</vt:lpstr>
      <vt:lpstr>Poppins</vt:lpstr>
      <vt:lpstr>Poppins </vt:lpstr>
      <vt:lpstr>Poppins Bold</vt:lpstr>
      <vt:lpstr>Rounded Mplus 1c Black</vt:lpstr>
      <vt:lpstr>Symbol</vt:lpstr>
      <vt:lpstr>Times New Roman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Even door praten:</vt:lpstr>
      <vt:lpstr>Even door praten:</vt:lpstr>
      <vt:lpstr>De Bijbel open!</vt:lpstr>
      <vt:lpstr>Vraag</vt:lpstr>
      <vt:lpstr>De Bijbel open!</vt:lpstr>
      <vt:lpstr>Jezus: 100% God en 100% mens</vt:lpstr>
      <vt:lpstr>Jezus: 100% God en 100% mens</vt:lpstr>
      <vt:lpstr>Jezus: 100% God en 100% mens</vt:lpstr>
      <vt:lpstr>Jezus: 100% God en 100% mens</vt:lpstr>
      <vt:lpstr>In de blubber voor jou</vt:lpstr>
      <vt:lpstr>Persoonlijke eind vragen</vt:lpstr>
      <vt:lpstr>Persoonlijke eind vragen</vt:lpstr>
      <vt:lpstr>Kernboodschap:  Zet je hart open voor jezus, en ga de relatie met hem aan! </vt:lpstr>
      <vt:lpstr>Afsluiten/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2026-01-22T13:39:56Z</dcterms:modified>
</cp:coreProperties>
</file>