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14" r:id="rId1"/>
    <p:sldMasterId id="2147483924" r:id="rId2"/>
  </p:sldMasterIdLst>
  <p:notesMasterIdLst>
    <p:notesMasterId r:id="rId26"/>
  </p:notesMasterIdLst>
  <p:handoutMasterIdLst>
    <p:handoutMasterId r:id="rId27"/>
  </p:handoutMasterIdLst>
  <p:sldIdLst>
    <p:sldId id="856" r:id="rId3"/>
    <p:sldId id="865" r:id="rId4"/>
    <p:sldId id="859" r:id="rId5"/>
    <p:sldId id="881" r:id="rId6"/>
    <p:sldId id="864" r:id="rId7"/>
    <p:sldId id="882" r:id="rId8"/>
    <p:sldId id="880" r:id="rId9"/>
    <p:sldId id="892" r:id="rId10"/>
    <p:sldId id="893" r:id="rId11"/>
    <p:sldId id="894" r:id="rId12"/>
    <p:sldId id="875" r:id="rId13"/>
    <p:sldId id="890" r:id="rId14"/>
    <p:sldId id="889" r:id="rId15"/>
    <p:sldId id="895" r:id="rId16"/>
    <p:sldId id="873" r:id="rId17"/>
    <p:sldId id="891" r:id="rId18"/>
    <p:sldId id="896" r:id="rId19"/>
    <p:sldId id="887" r:id="rId20"/>
    <p:sldId id="886" r:id="rId21"/>
    <p:sldId id="888" r:id="rId22"/>
    <p:sldId id="876" r:id="rId23"/>
    <p:sldId id="885" r:id="rId24"/>
    <p:sldId id="8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src" initials="s" lastIdx="1" clrIdx="0">
    <p:extLst>
      <p:ext uri="{19B8F6BF-5375-455C-9EA6-DF929625EA0E}">
        <p15:presenceInfo xmlns:p15="http://schemas.microsoft.com/office/powerpoint/2012/main" userId=" src" providerId="None"/>
      </p:ext>
    </p:extLst>
  </p:cmAuthor>
  <p:cmAuthor id="2" name="Shopon Ahmed" initials="SA" lastIdx="1" clrIdx="1">
    <p:extLst>
      <p:ext uri="{19B8F6BF-5375-455C-9EA6-DF929625EA0E}">
        <p15:presenceInfo xmlns:p15="http://schemas.microsoft.com/office/powerpoint/2012/main" userId="Shopon Ahme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91FD"/>
    <a:srgbClr val="4E42EA"/>
    <a:srgbClr val="FF4E00"/>
    <a:srgbClr val="C6B7A4"/>
    <a:srgbClr val="FDFAF5"/>
    <a:srgbClr val="F3EBDE"/>
    <a:srgbClr val="B8C6C6"/>
    <a:srgbClr val="A7A57F"/>
    <a:srgbClr val="292A25"/>
    <a:srgbClr val="463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09C561-6C64-4B98-8EAC-4B19E20EBC8B}" v="154" dt="2026-02-10T11:07:01.6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847" autoAdjust="0"/>
    <p:restoredTop sz="96374" autoAdjust="0"/>
  </p:normalViewPr>
  <p:slideViewPr>
    <p:cSldViewPr snapToGrid="0" snapToObjects="1">
      <p:cViewPr varScale="1">
        <p:scale>
          <a:sx n="60" d="100"/>
          <a:sy n="60" d="100"/>
        </p:scale>
        <p:origin x="125" y="3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118" d="100"/>
          <a:sy n="118" d="100"/>
        </p:scale>
        <p:origin x="7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nemma K" userId="627bf1e3f9096c92" providerId="LiveId" clId="{48FF993F-9670-4033-B0B5-BF0FD3682926}"/>
    <pc:docChg chg="custSel addSld delSld modSld sldOrd">
      <pc:chgData name="janenemma K" userId="627bf1e3f9096c92" providerId="LiveId" clId="{48FF993F-9670-4033-B0B5-BF0FD3682926}" dt="2026-02-10T11:08:45.100" v="1098" actId="2696"/>
      <pc:docMkLst>
        <pc:docMk/>
      </pc:docMkLst>
      <pc:sldChg chg="del">
        <pc:chgData name="janenemma K" userId="627bf1e3f9096c92" providerId="LiveId" clId="{48FF993F-9670-4033-B0B5-BF0FD3682926}" dt="2026-02-10T09:26:31.134" v="323" actId="2696"/>
        <pc:sldMkLst>
          <pc:docMk/>
          <pc:sldMk cId="1333420968" sldId="853"/>
        </pc:sldMkLst>
      </pc:sldChg>
      <pc:sldChg chg="del">
        <pc:chgData name="janenemma K" userId="627bf1e3f9096c92" providerId="LiveId" clId="{48FF993F-9670-4033-B0B5-BF0FD3682926}" dt="2026-02-10T09:22:33.531" v="249" actId="2696"/>
        <pc:sldMkLst>
          <pc:docMk/>
          <pc:sldMk cId="3532184020" sldId="874"/>
        </pc:sldMkLst>
      </pc:sldChg>
      <pc:sldChg chg="modSp mod modAnim">
        <pc:chgData name="janenemma K" userId="627bf1e3f9096c92" providerId="LiveId" clId="{48FF993F-9670-4033-B0B5-BF0FD3682926}" dt="2026-02-10T11:05:15.321" v="1026" actId="113"/>
        <pc:sldMkLst>
          <pc:docMk/>
          <pc:sldMk cId="1686718674" sldId="875"/>
        </pc:sldMkLst>
        <pc:spChg chg="mod">
          <ac:chgData name="janenemma K" userId="627bf1e3f9096c92" providerId="LiveId" clId="{48FF993F-9670-4033-B0B5-BF0FD3682926}" dt="2026-02-10T11:04:47.294" v="1005" actId="20577"/>
          <ac:spMkLst>
            <pc:docMk/>
            <pc:sldMk cId="1686718674" sldId="875"/>
            <ac:spMk id="3" creationId="{82476877-978D-6880-8258-26D46CB7CAC9}"/>
          </ac:spMkLst>
        </pc:spChg>
        <pc:spChg chg="mod">
          <ac:chgData name="janenemma K" userId="627bf1e3f9096c92" providerId="LiveId" clId="{48FF993F-9670-4033-B0B5-BF0FD3682926}" dt="2026-02-10T09:27:11.102" v="350" actId="20577"/>
          <ac:spMkLst>
            <pc:docMk/>
            <pc:sldMk cId="1686718674" sldId="875"/>
            <ac:spMk id="4" creationId="{389EEEEF-5FD2-9604-E2E4-610B282701B3}"/>
          </ac:spMkLst>
        </pc:spChg>
        <pc:spChg chg="mod">
          <ac:chgData name="janenemma K" userId="627bf1e3f9096c92" providerId="LiveId" clId="{48FF993F-9670-4033-B0B5-BF0FD3682926}" dt="2026-02-10T11:05:15.321" v="1026" actId="113"/>
          <ac:spMkLst>
            <pc:docMk/>
            <pc:sldMk cId="1686718674" sldId="875"/>
            <ac:spMk id="7" creationId="{9276D730-B76D-7AD4-E873-D6083BF97A47}"/>
          </ac:spMkLst>
        </pc:spChg>
      </pc:sldChg>
      <pc:sldChg chg="modSp mod">
        <pc:chgData name="janenemma K" userId="627bf1e3f9096c92" providerId="LiveId" clId="{48FF993F-9670-4033-B0B5-BF0FD3682926}" dt="2026-02-10T11:03:32.557" v="981" actId="14100"/>
        <pc:sldMkLst>
          <pc:docMk/>
          <pc:sldMk cId="4201920214" sldId="876"/>
        </pc:sldMkLst>
        <pc:spChg chg="mod">
          <ac:chgData name="janenemma K" userId="627bf1e3f9096c92" providerId="LiveId" clId="{48FF993F-9670-4033-B0B5-BF0FD3682926}" dt="2026-02-10T11:03:32.557" v="981" actId="14100"/>
          <ac:spMkLst>
            <pc:docMk/>
            <pc:sldMk cId="4201920214" sldId="876"/>
            <ac:spMk id="2" creationId="{E8C073EB-2000-9A9D-4828-08C7F1EB2649}"/>
          </ac:spMkLst>
        </pc:spChg>
      </pc:sldChg>
      <pc:sldChg chg="modSp mod">
        <pc:chgData name="janenemma K" userId="627bf1e3f9096c92" providerId="LiveId" clId="{48FF993F-9670-4033-B0B5-BF0FD3682926}" dt="2026-02-10T09:43:48.095" v="854" actId="122"/>
        <pc:sldMkLst>
          <pc:docMk/>
          <pc:sldMk cId="3578399835" sldId="879"/>
        </pc:sldMkLst>
        <pc:spChg chg="mod">
          <ac:chgData name="janenemma K" userId="627bf1e3f9096c92" providerId="LiveId" clId="{48FF993F-9670-4033-B0B5-BF0FD3682926}" dt="2026-02-10T09:43:30.655" v="832" actId="122"/>
          <ac:spMkLst>
            <pc:docMk/>
            <pc:sldMk cId="3578399835" sldId="879"/>
            <ac:spMk id="2" creationId="{0C9EA68B-06AC-0A7B-8D60-745D860088E5}"/>
          </ac:spMkLst>
        </pc:spChg>
        <pc:spChg chg="mod">
          <ac:chgData name="janenemma K" userId="627bf1e3f9096c92" providerId="LiveId" clId="{48FF993F-9670-4033-B0B5-BF0FD3682926}" dt="2026-02-10T09:43:48.095" v="854" actId="122"/>
          <ac:spMkLst>
            <pc:docMk/>
            <pc:sldMk cId="3578399835" sldId="879"/>
            <ac:spMk id="3" creationId="{1F7B4B0F-AA04-883C-7D57-E13690702217}"/>
          </ac:spMkLst>
        </pc:spChg>
      </pc:sldChg>
      <pc:sldChg chg="modSp mod ord modAnim">
        <pc:chgData name="janenemma K" userId="627bf1e3f9096c92" providerId="LiveId" clId="{48FF993F-9670-4033-B0B5-BF0FD3682926}" dt="2026-02-10T10:59:21.467" v="946"/>
        <pc:sldMkLst>
          <pc:docMk/>
          <pc:sldMk cId="1116531290" sldId="880"/>
        </pc:sldMkLst>
        <pc:spChg chg="mod">
          <ac:chgData name="janenemma K" userId="627bf1e3f9096c92" providerId="LiveId" clId="{48FF993F-9670-4033-B0B5-BF0FD3682926}" dt="2026-02-10T09:20:06.007" v="143" actId="27636"/>
          <ac:spMkLst>
            <pc:docMk/>
            <pc:sldMk cId="1116531290" sldId="880"/>
            <ac:spMk id="3" creationId="{62A2FC08-FCB2-2CA0-2E98-A1E2A90044DE}"/>
          </ac:spMkLst>
        </pc:spChg>
        <pc:spChg chg="mod">
          <ac:chgData name="janenemma K" userId="627bf1e3f9096c92" providerId="LiveId" clId="{48FF993F-9670-4033-B0B5-BF0FD3682926}" dt="2026-02-10T10:58:52.663" v="942" actId="122"/>
          <ac:spMkLst>
            <pc:docMk/>
            <pc:sldMk cId="1116531290" sldId="880"/>
            <ac:spMk id="4" creationId="{AAD28783-B2F5-EA70-C75C-6808075A3020}"/>
          </ac:spMkLst>
        </pc:spChg>
      </pc:sldChg>
      <pc:sldChg chg="del">
        <pc:chgData name="janenemma K" userId="627bf1e3f9096c92" providerId="LiveId" clId="{48FF993F-9670-4033-B0B5-BF0FD3682926}" dt="2026-02-10T09:26:38.753" v="324" actId="2696"/>
        <pc:sldMkLst>
          <pc:docMk/>
          <pc:sldMk cId="3822120198" sldId="884"/>
        </pc:sldMkLst>
      </pc:sldChg>
      <pc:sldChg chg="modSp mod">
        <pc:chgData name="janenemma K" userId="627bf1e3f9096c92" providerId="LiveId" clId="{48FF993F-9670-4033-B0B5-BF0FD3682926}" dt="2026-02-10T09:40:08.959" v="638" actId="20577"/>
        <pc:sldMkLst>
          <pc:docMk/>
          <pc:sldMk cId="1713021853" sldId="885"/>
        </pc:sldMkLst>
        <pc:spChg chg="mod">
          <ac:chgData name="janenemma K" userId="627bf1e3f9096c92" providerId="LiveId" clId="{48FF993F-9670-4033-B0B5-BF0FD3682926}" dt="2026-02-10T09:40:08.959" v="638" actId="20577"/>
          <ac:spMkLst>
            <pc:docMk/>
            <pc:sldMk cId="1713021853" sldId="885"/>
            <ac:spMk id="2" creationId="{A06D56F0-5D96-1321-AD5E-809D2EC5156A}"/>
          </ac:spMkLst>
        </pc:spChg>
      </pc:sldChg>
      <pc:sldChg chg="modSp mod">
        <pc:chgData name="janenemma K" userId="627bf1e3f9096c92" providerId="LiveId" clId="{48FF993F-9670-4033-B0B5-BF0FD3682926}" dt="2026-02-10T11:02:56.082" v="974" actId="27636"/>
        <pc:sldMkLst>
          <pc:docMk/>
          <pc:sldMk cId="40604970" sldId="886"/>
        </pc:sldMkLst>
        <pc:spChg chg="mod">
          <ac:chgData name="janenemma K" userId="627bf1e3f9096c92" providerId="LiveId" clId="{48FF993F-9670-4033-B0B5-BF0FD3682926}" dt="2026-02-10T11:02:56.082" v="974" actId="27636"/>
          <ac:spMkLst>
            <pc:docMk/>
            <pc:sldMk cId="40604970" sldId="886"/>
            <ac:spMk id="3" creationId="{639B1CE0-E465-13E5-90D6-76B94606E614}"/>
          </ac:spMkLst>
        </pc:spChg>
        <pc:spChg chg="mod">
          <ac:chgData name="janenemma K" userId="627bf1e3f9096c92" providerId="LiveId" clId="{48FF993F-9670-4033-B0B5-BF0FD3682926}" dt="2026-02-10T11:02:32.110" v="970" actId="122"/>
          <ac:spMkLst>
            <pc:docMk/>
            <pc:sldMk cId="40604970" sldId="886"/>
            <ac:spMk id="4" creationId="{2AEF3680-E2C6-D694-7ACC-682E710A87C3}"/>
          </ac:spMkLst>
        </pc:spChg>
      </pc:sldChg>
      <pc:sldChg chg="modSp mod">
        <pc:chgData name="janenemma K" userId="627bf1e3f9096c92" providerId="LiveId" clId="{48FF993F-9670-4033-B0B5-BF0FD3682926}" dt="2026-02-10T11:03:04.207" v="975" actId="14100"/>
        <pc:sldMkLst>
          <pc:docMk/>
          <pc:sldMk cId="2975819488" sldId="887"/>
        </pc:sldMkLst>
        <pc:spChg chg="mod">
          <ac:chgData name="janenemma K" userId="627bf1e3f9096c92" providerId="LiveId" clId="{48FF993F-9670-4033-B0B5-BF0FD3682926}" dt="2026-02-10T11:03:04.207" v="975" actId="14100"/>
          <ac:spMkLst>
            <pc:docMk/>
            <pc:sldMk cId="2975819488" sldId="887"/>
            <ac:spMk id="3" creationId="{F6900543-238E-211B-4853-C74262E2C029}"/>
          </ac:spMkLst>
        </pc:spChg>
        <pc:spChg chg="mod">
          <ac:chgData name="janenemma K" userId="627bf1e3f9096c92" providerId="LiveId" clId="{48FF993F-9670-4033-B0B5-BF0FD3682926}" dt="2026-02-10T11:02:27.033" v="969" actId="122"/>
          <ac:spMkLst>
            <pc:docMk/>
            <pc:sldMk cId="2975819488" sldId="887"/>
            <ac:spMk id="4" creationId="{83BA8884-B285-5878-953D-007303E56EFD}"/>
          </ac:spMkLst>
        </pc:spChg>
      </pc:sldChg>
      <pc:sldChg chg="modSp mod">
        <pc:chgData name="janenemma K" userId="627bf1e3f9096c92" providerId="LiveId" clId="{48FF993F-9670-4033-B0B5-BF0FD3682926}" dt="2026-02-10T11:02:48.216" v="972" actId="14100"/>
        <pc:sldMkLst>
          <pc:docMk/>
          <pc:sldMk cId="4165692344" sldId="888"/>
        </pc:sldMkLst>
        <pc:spChg chg="mod">
          <ac:chgData name="janenemma K" userId="627bf1e3f9096c92" providerId="LiveId" clId="{48FF993F-9670-4033-B0B5-BF0FD3682926}" dt="2026-02-10T11:02:48.216" v="972" actId="14100"/>
          <ac:spMkLst>
            <pc:docMk/>
            <pc:sldMk cId="4165692344" sldId="888"/>
            <ac:spMk id="3" creationId="{460C9949-271A-A0D4-F390-A2553D43F769}"/>
          </ac:spMkLst>
        </pc:spChg>
        <pc:spChg chg="mod">
          <ac:chgData name="janenemma K" userId="627bf1e3f9096c92" providerId="LiveId" clId="{48FF993F-9670-4033-B0B5-BF0FD3682926}" dt="2026-02-10T11:02:38.322" v="971" actId="122"/>
          <ac:spMkLst>
            <pc:docMk/>
            <pc:sldMk cId="4165692344" sldId="888"/>
            <ac:spMk id="4" creationId="{D966119F-F35E-DE5E-B7E8-F805907EF7D2}"/>
          </ac:spMkLst>
        </pc:spChg>
      </pc:sldChg>
      <pc:sldChg chg="modSp mod modAnim">
        <pc:chgData name="janenemma K" userId="627bf1e3f9096c92" providerId="LiveId" clId="{48FF993F-9670-4033-B0B5-BF0FD3682926}" dt="2026-02-10T11:07:01.626" v="1092" actId="255"/>
        <pc:sldMkLst>
          <pc:docMk/>
          <pc:sldMk cId="3389912401" sldId="889"/>
        </pc:sldMkLst>
        <pc:spChg chg="mod">
          <ac:chgData name="janenemma K" userId="627bf1e3f9096c92" providerId="LiveId" clId="{48FF993F-9670-4033-B0B5-BF0FD3682926}" dt="2026-02-10T09:32:22.950" v="463" actId="20577"/>
          <ac:spMkLst>
            <pc:docMk/>
            <pc:sldMk cId="3389912401" sldId="889"/>
            <ac:spMk id="3" creationId="{5AF3CB8D-8047-F853-D487-A4E521423C47}"/>
          </ac:spMkLst>
        </pc:spChg>
        <pc:spChg chg="mod">
          <ac:chgData name="janenemma K" userId="627bf1e3f9096c92" providerId="LiveId" clId="{48FF993F-9670-4033-B0B5-BF0FD3682926}" dt="2026-02-10T09:30:15.076" v="445" actId="20577"/>
          <ac:spMkLst>
            <pc:docMk/>
            <pc:sldMk cId="3389912401" sldId="889"/>
            <ac:spMk id="4" creationId="{D98ABBF5-CC81-C06B-55F4-7D39BDD53CB3}"/>
          </ac:spMkLst>
        </pc:spChg>
        <pc:spChg chg="mod">
          <ac:chgData name="janenemma K" userId="627bf1e3f9096c92" providerId="LiveId" clId="{48FF993F-9670-4033-B0B5-BF0FD3682926}" dt="2026-02-10T11:07:01.626" v="1092" actId="255"/>
          <ac:spMkLst>
            <pc:docMk/>
            <pc:sldMk cId="3389912401" sldId="889"/>
            <ac:spMk id="5" creationId="{7BC2DE03-B45E-FA05-ED87-E360D109B928}"/>
          </ac:spMkLst>
        </pc:spChg>
      </pc:sldChg>
      <pc:sldChg chg="modSp mod modAnim">
        <pc:chgData name="janenemma K" userId="627bf1e3f9096c92" providerId="LiveId" clId="{48FF993F-9670-4033-B0B5-BF0FD3682926}" dt="2026-02-10T11:06:12.953" v="1070" actId="20577"/>
        <pc:sldMkLst>
          <pc:docMk/>
          <pc:sldMk cId="730031551" sldId="890"/>
        </pc:sldMkLst>
        <pc:spChg chg="mod">
          <ac:chgData name="janenemma K" userId="627bf1e3f9096c92" providerId="LiveId" clId="{48FF993F-9670-4033-B0B5-BF0FD3682926}" dt="2026-02-10T09:29:46.588" v="416" actId="20577"/>
          <ac:spMkLst>
            <pc:docMk/>
            <pc:sldMk cId="730031551" sldId="890"/>
            <ac:spMk id="3" creationId="{9961EA08-17E6-D7E4-EE62-B7B27B3C5CBD}"/>
          </ac:spMkLst>
        </pc:spChg>
        <pc:spChg chg="mod">
          <ac:chgData name="janenemma K" userId="627bf1e3f9096c92" providerId="LiveId" clId="{48FF993F-9670-4033-B0B5-BF0FD3682926}" dt="2026-02-10T09:28:54.206" v="386" actId="20577"/>
          <ac:spMkLst>
            <pc:docMk/>
            <pc:sldMk cId="730031551" sldId="890"/>
            <ac:spMk id="4" creationId="{347DC9E3-912D-F7ED-B2F1-F0707EEAD474}"/>
          </ac:spMkLst>
        </pc:spChg>
        <pc:spChg chg="mod">
          <ac:chgData name="janenemma K" userId="627bf1e3f9096c92" providerId="LiveId" clId="{48FF993F-9670-4033-B0B5-BF0FD3682926}" dt="2026-02-10T11:06:12.953" v="1070" actId="20577"/>
          <ac:spMkLst>
            <pc:docMk/>
            <pc:sldMk cId="730031551" sldId="890"/>
            <ac:spMk id="5" creationId="{53EF8545-A75B-439F-EF23-F953CB92CB43}"/>
          </ac:spMkLst>
        </pc:spChg>
      </pc:sldChg>
      <pc:sldChg chg="modSp add mod modAnim">
        <pc:chgData name="janenemma K" userId="627bf1e3f9096c92" providerId="LiveId" clId="{48FF993F-9670-4033-B0B5-BF0FD3682926}" dt="2026-02-10T11:02:08.507" v="968"/>
        <pc:sldMkLst>
          <pc:docMk/>
          <pc:sldMk cId="3936304847" sldId="891"/>
        </pc:sldMkLst>
        <pc:spChg chg="mod">
          <ac:chgData name="janenemma K" userId="627bf1e3f9096c92" providerId="LiveId" clId="{48FF993F-9670-4033-B0B5-BF0FD3682926}" dt="2026-02-10T09:37:53.246" v="560" actId="20577"/>
          <ac:spMkLst>
            <pc:docMk/>
            <pc:sldMk cId="3936304847" sldId="891"/>
            <ac:spMk id="3" creationId="{FF302661-8BDD-E648-F61D-C35A1CA36235}"/>
          </ac:spMkLst>
        </pc:spChg>
        <pc:spChg chg="mod">
          <ac:chgData name="janenemma K" userId="627bf1e3f9096c92" providerId="LiveId" clId="{48FF993F-9670-4033-B0B5-BF0FD3682926}" dt="2026-02-10T09:38:05.100" v="562" actId="14100"/>
          <ac:spMkLst>
            <pc:docMk/>
            <pc:sldMk cId="3936304847" sldId="891"/>
            <ac:spMk id="4" creationId="{56331E2C-DABC-EC05-CC96-056F5BCC60A5}"/>
          </ac:spMkLst>
        </pc:spChg>
      </pc:sldChg>
      <pc:sldChg chg="modSp add mod modAnim">
        <pc:chgData name="janenemma K" userId="627bf1e3f9096c92" providerId="LiveId" clId="{48FF993F-9670-4033-B0B5-BF0FD3682926}" dt="2026-02-10T10:59:38.416" v="949"/>
        <pc:sldMkLst>
          <pc:docMk/>
          <pc:sldMk cId="4067980676" sldId="892"/>
        </pc:sldMkLst>
        <pc:spChg chg="mod">
          <ac:chgData name="janenemma K" userId="627bf1e3f9096c92" providerId="LiveId" clId="{48FF993F-9670-4033-B0B5-BF0FD3682926}" dt="2026-02-10T09:20:43.527" v="146"/>
          <ac:spMkLst>
            <pc:docMk/>
            <pc:sldMk cId="4067980676" sldId="892"/>
            <ac:spMk id="3" creationId="{08E3151D-3233-E433-73EE-786CEEFDCC40}"/>
          </ac:spMkLst>
        </pc:spChg>
        <pc:spChg chg="mod">
          <ac:chgData name="janenemma K" userId="627bf1e3f9096c92" providerId="LiveId" clId="{48FF993F-9670-4033-B0B5-BF0FD3682926}" dt="2026-02-10T10:58:58.729" v="943" actId="122"/>
          <ac:spMkLst>
            <pc:docMk/>
            <pc:sldMk cId="4067980676" sldId="892"/>
            <ac:spMk id="4" creationId="{EDE49128-3407-5A5C-77AD-E343B5B4A6A1}"/>
          </ac:spMkLst>
        </pc:spChg>
      </pc:sldChg>
      <pc:sldChg chg="modSp add mod modAnim">
        <pc:chgData name="janenemma K" userId="627bf1e3f9096c92" providerId="LiveId" clId="{48FF993F-9670-4033-B0B5-BF0FD3682926}" dt="2026-02-10T11:00:08.969" v="953"/>
        <pc:sldMkLst>
          <pc:docMk/>
          <pc:sldMk cId="326335879" sldId="893"/>
        </pc:sldMkLst>
        <pc:spChg chg="mod">
          <ac:chgData name="janenemma K" userId="627bf1e3f9096c92" providerId="LiveId" clId="{48FF993F-9670-4033-B0B5-BF0FD3682926}" dt="2026-02-10T09:22:07.555" v="248"/>
          <ac:spMkLst>
            <pc:docMk/>
            <pc:sldMk cId="326335879" sldId="893"/>
            <ac:spMk id="3" creationId="{9DB84B06-700B-5B5D-F776-9B4843E118D4}"/>
          </ac:spMkLst>
        </pc:spChg>
        <pc:spChg chg="mod">
          <ac:chgData name="janenemma K" userId="627bf1e3f9096c92" providerId="LiveId" clId="{48FF993F-9670-4033-B0B5-BF0FD3682926}" dt="2026-02-10T10:59:04.207" v="944" actId="122"/>
          <ac:spMkLst>
            <pc:docMk/>
            <pc:sldMk cId="326335879" sldId="893"/>
            <ac:spMk id="4" creationId="{2A3BF252-03C4-3023-1A2A-B159F1B1430F}"/>
          </ac:spMkLst>
        </pc:spChg>
      </pc:sldChg>
      <pc:sldChg chg="addSp modSp add mod ord">
        <pc:chgData name="janenemma K" userId="627bf1e3f9096c92" providerId="LiveId" clId="{48FF993F-9670-4033-B0B5-BF0FD3682926}" dt="2026-02-10T09:25:48.625" v="322" actId="20577"/>
        <pc:sldMkLst>
          <pc:docMk/>
          <pc:sldMk cId="4152522974" sldId="894"/>
        </pc:sldMkLst>
        <pc:spChg chg="mod">
          <ac:chgData name="janenemma K" userId="627bf1e3f9096c92" providerId="LiveId" clId="{48FF993F-9670-4033-B0B5-BF0FD3682926}" dt="2026-02-10T09:24:23.477" v="282" actId="20577"/>
          <ac:spMkLst>
            <pc:docMk/>
            <pc:sldMk cId="4152522974" sldId="894"/>
            <ac:spMk id="2" creationId="{59D1BC1F-661E-13E6-E709-2D2D429B2EC5}"/>
          </ac:spMkLst>
        </pc:spChg>
        <pc:spChg chg="mod">
          <ac:chgData name="janenemma K" userId="627bf1e3f9096c92" providerId="LiveId" clId="{48FF993F-9670-4033-B0B5-BF0FD3682926}" dt="2026-02-10T09:25:48.625" v="322" actId="20577"/>
          <ac:spMkLst>
            <pc:docMk/>
            <pc:sldMk cId="4152522974" sldId="894"/>
            <ac:spMk id="3" creationId="{B8EB2775-852E-60CF-1562-63F5C801DA85}"/>
          </ac:spMkLst>
        </pc:spChg>
        <pc:spChg chg="mod">
          <ac:chgData name="janenemma K" userId="627bf1e3f9096c92" providerId="LiveId" clId="{48FF993F-9670-4033-B0B5-BF0FD3682926}" dt="2026-02-10T09:24:15.359" v="280" actId="122"/>
          <ac:spMkLst>
            <pc:docMk/>
            <pc:sldMk cId="4152522974" sldId="894"/>
            <ac:spMk id="4" creationId="{AF9588A9-D91F-44AD-A862-A5C40084802C}"/>
          </ac:spMkLst>
        </pc:spChg>
        <pc:picChg chg="add mod">
          <ac:chgData name="janenemma K" userId="627bf1e3f9096c92" providerId="LiveId" clId="{48FF993F-9670-4033-B0B5-BF0FD3682926}" dt="2026-02-10T09:24:37.014" v="283"/>
          <ac:picMkLst>
            <pc:docMk/>
            <pc:sldMk cId="4152522974" sldId="894"/>
            <ac:picMk id="5" creationId="{16DBC521-7B80-D5A8-B58B-1A81228A7B70}"/>
          </ac:picMkLst>
        </pc:picChg>
      </pc:sldChg>
      <pc:sldChg chg="delSp modSp add mod modAnim">
        <pc:chgData name="janenemma K" userId="627bf1e3f9096c92" providerId="LiveId" clId="{48FF993F-9670-4033-B0B5-BF0FD3682926}" dt="2026-02-10T11:01:34.197" v="964"/>
        <pc:sldMkLst>
          <pc:docMk/>
          <pc:sldMk cId="1804218934" sldId="895"/>
        </pc:sldMkLst>
        <pc:spChg chg="mod">
          <ac:chgData name="janenemma K" userId="627bf1e3f9096c92" providerId="LiveId" clId="{48FF993F-9670-4033-B0B5-BF0FD3682926}" dt="2026-02-10T09:33:41.012" v="487" actId="20577"/>
          <ac:spMkLst>
            <pc:docMk/>
            <pc:sldMk cId="1804218934" sldId="895"/>
            <ac:spMk id="3" creationId="{7C3DC7E5-603E-1923-E180-C5B32D2E0652}"/>
          </ac:spMkLst>
        </pc:spChg>
        <pc:spChg chg="del mod">
          <ac:chgData name="janenemma K" userId="627bf1e3f9096c92" providerId="LiveId" clId="{48FF993F-9670-4033-B0B5-BF0FD3682926}" dt="2026-02-10T09:34:00.678" v="491"/>
          <ac:spMkLst>
            <pc:docMk/>
            <pc:sldMk cId="1804218934" sldId="895"/>
            <ac:spMk id="5" creationId="{AD38CEF9-8182-0839-F75C-2389DF433F9D}"/>
          </ac:spMkLst>
        </pc:spChg>
      </pc:sldChg>
      <pc:sldChg chg="addSp delSp modSp add mod">
        <pc:chgData name="janenemma K" userId="627bf1e3f9096c92" providerId="LiveId" clId="{48FF993F-9670-4033-B0B5-BF0FD3682926}" dt="2026-02-10T10:03:47.762" v="941" actId="931"/>
        <pc:sldMkLst>
          <pc:docMk/>
          <pc:sldMk cId="3006222328" sldId="896"/>
        </pc:sldMkLst>
        <pc:spChg chg="add del mod">
          <ac:chgData name="janenemma K" userId="627bf1e3f9096c92" providerId="LiveId" clId="{48FF993F-9670-4033-B0B5-BF0FD3682926}" dt="2026-02-10T09:49:16.637" v="858" actId="34307"/>
          <ac:spMkLst>
            <pc:docMk/>
            <pc:sldMk cId="3006222328" sldId="896"/>
            <ac:spMk id="2" creationId="{AF6182F1-6BC0-00EE-13D7-7B05D37273D1}"/>
          </ac:spMkLst>
        </pc:spChg>
        <pc:spChg chg="del mod">
          <ac:chgData name="janenemma K" userId="627bf1e3f9096c92" providerId="LiveId" clId="{48FF993F-9670-4033-B0B5-BF0FD3682926}" dt="2026-02-10T09:48:49.186" v="857"/>
          <ac:spMkLst>
            <pc:docMk/>
            <pc:sldMk cId="3006222328" sldId="896"/>
            <ac:spMk id="3" creationId="{C0B8BB71-3855-A464-8D48-A0216F52C0D3}"/>
          </ac:spMkLst>
        </pc:spChg>
        <pc:spChg chg="mod">
          <ac:chgData name="janenemma K" userId="627bf1e3f9096c92" providerId="LiveId" clId="{48FF993F-9670-4033-B0B5-BF0FD3682926}" dt="2026-02-10T09:44:45.154" v="855" actId="122"/>
          <ac:spMkLst>
            <pc:docMk/>
            <pc:sldMk cId="3006222328" sldId="896"/>
            <ac:spMk id="4" creationId="{9BF86357-1496-F1BA-C6C3-68456C803372}"/>
          </ac:spMkLst>
        </pc:spChg>
        <pc:spChg chg="add del mod">
          <ac:chgData name="janenemma K" userId="627bf1e3f9096c92" providerId="LiveId" clId="{48FF993F-9670-4033-B0B5-BF0FD3682926}" dt="2026-02-10T09:50:29.881" v="860" actId="22"/>
          <ac:spMkLst>
            <pc:docMk/>
            <pc:sldMk cId="3006222328" sldId="896"/>
            <ac:spMk id="6" creationId="{ACDA974F-42FA-BA6A-14C2-EB270345737A}"/>
          </ac:spMkLst>
        </pc:spChg>
        <pc:spChg chg="add del mod">
          <ac:chgData name="janenemma K" userId="627bf1e3f9096c92" providerId="LiveId" clId="{48FF993F-9670-4033-B0B5-BF0FD3682926}" dt="2026-02-10T10:01:44.812" v="864"/>
          <ac:spMkLst>
            <pc:docMk/>
            <pc:sldMk cId="3006222328" sldId="896"/>
            <ac:spMk id="10" creationId="{6AFEFAF2-5066-3097-CCBF-04018931110F}"/>
          </ac:spMkLst>
        </pc:spChg>
        <pc:spChg chg="add del mod">
          <ac:chgData name="janenemma K" userId="627bf1e3f9096c92" providerId="LiveId" clId="{48FF993F-9670-4033-B0B5-BF0FD3682926}" dt="2026-02-10T10:02:11.180" v="865" actId="931"/>
          <ac:spMkLst>
            <pc:docMk/>
            <pc:sldMk cId="3006222328" sldId="896"/>
            <ac:spMk id="11" creationId="{BA1F4140-8982-BB8F-3C46-D7E7C20C1A13}"/>
          </ac:spMkLst>
        </pc:spChg>
        <pc:spChg chg="add del mod">
          <ac:chgData name="janenemma K" userId="627bf1e3f9096c92" providerId="LiveId" clId="{48FF993F-9670-4033-B0B5-BF0FD3682926}" dt="2026-02-10T10:02:23.522" v="869" actId="34307"/>
          <ac:spMkLst>
            <pc:docMk/>
            <pc:sldMk cId="3006222328" sldId="896"/>
            <ac:spMk id="14" creationId="{A230A342-110C-288E-F5C8-710F440BFBD8}"/>
          </ac:spMkLst>
        </pc:spChg>
        <pc:spChg chg="add del mod">
          <ac:chgData name="janenemma K" userId="627bf1e3f9096c92" providerId="LiveId" clId="{48FF993F-9670-4033-B0B5-BF0FD3682926}" dt="2026-02-10T10:02:57.074" v="871" actId="931"/>
          <ac:spMkLst>
            <pc:docMk/>
            <pc:sldMk cId="3006222328" sldId="896"/>
            <ac:spMk id="17" creationId="{91F36693-6373-EDBF-8E76-DD313913B8A6}"/>
          </ac:spMkLst>
        </pc:spChg>
        <pc:spChg chg="add del mod">
          <ac:chgData name="janenemma K" userId="627bf1e3f9096c92" providerId="LiveId" clId="{48FF993F-9670-4033-B0B5-BF0FD3682926}" dt="2026-02-10T10:03:11.947" v="939"/>
          <ac:spMkLst>
            <pc:docMk/>
            <pc:sldMk cId="3006222328" sldId="896"/>
            <ac:spMk id="20" creationId="{B5140593-8FE8-9BBD-31E1-9430027C0967}"/>
          </ac:spMkLst>
        </pc:spChg>
        <pc:spChg chg="add del mod">
          <ac:chgData name="janenemma K" userId="627bf1e3f9096c92" providerId="LiveId" clId="{48FF993F-9670-4033-B0B5-BF0FD3682926}" dt="2026-02-10T10:03:47.762" v="941" actId="931"/>
          <ac:spMkLst>
            <pc:docMk/>
            <pc:sldMk cId="3006222328" sldId="896"/>
            <ac:spMk id="22" creationId="{AB90A971-E415-1EF6-56A4-FA73F3517A75}"/>
          </ac:spMkLst>
        </pc:spChg>
        <pc:picChg chg="add del mod ord">
          <ac:chgData name="janenemma K" userId="627bf1e3f9096c92" providerId="LiveId" clId="{48FF993F-9670-4033-B0B5-BF0FD3682926}" dt="2026-02-10T09:49:25.881" v="859" actId="478"/>
          <ac:picMkLst>
            <pc:docMk/>
            <pc:sldMk cId="3006222328" sldId="896"/>
            <ac:picMk id="5" creationId="{BC48047B-8B0F-8B1B-69E6-5996A5DD6885}"/>
          </ac:picMkLst>
        </pc:picChg>
        <pc:picChg chg="add del mod ord">
          <ac:chgData name="janenemma K" userId="627bf1e3f9096c92" providerId="LiveId" clId="{48FF993F-9670-4033-B0B5-BF0FD3682926}" dt="2026-02-10T09:54:49.105" v="863" actId="478"/>
          <ac:picMkLst>
            <pc:docMk/>
            <pc:sldMk cId="3006222328" sldId="896"/>
            <ac:picMk id="8" creationId="{A5AD4555-0063-C268-BABB-C5370D442BF2}"/>
          </ac:picMkLst>
        </pc:picChg>
        <pc:picChg chg="add del mod">
          <ac:chgData name="janenemma K" userId="627bf1e3f9096c92" providerId="LiveId" clId="{48FF993F-9670-4033-B0B5-BF0FD3682926}" dt="2026-02-10T10:02:21.126" v="868" actId="478"/>
          <ac:picMkLst>
            <pc:docMk/>
            <pc:sldMk cId="3006222328" sldId="896"/>
            <ac:picMk id="13" creationId="{C89721FA-487D-0E56-65D1-819496B660DD}"/>
          </ac:picMkLst>
        </pc:picChg>
        <pc:picChg chg="add del mod ord">
          <ac:chgData name="janenemma K" userId="627bf1e3f9096c92" providerId="LiveId" clId="{48FF993F-9670-4033-B0B5-BF0FD3682926}" dt="2026-02-10T10:02:25.041" v="870" actId="478"/>
          <ac:picMkLst>
            <pc:docMk/>
            <pc:sldMk cId="3006222328" sldId="896"/>
            <ac:picMk id="15" creationId="{E65F63B7-D6BC-A65F-15F6-19567C727847}"/>
          </ac:picMkLst>
        </pc:picChg>
        <pc:picChg chg="add del mod">
          <ac:chgData name="janenemma K" userId="627bf1e3f9096c92" providerId="LiveId" clId="{48FF993F-9670-4033-B0B5-BF0FD3682926}" dt="2026-02-10T10:03:16.323" v="940" actId="478"/>
          <ac:picMkLst>
            <pc:docMk/>
            <pc:sldMk cId="3006222328" sldId="896"/>
            <ac:picMk id="19" creationId="{8AC0A966-BE2A-66BD-7A5D-4002835DE547}"/>
          </ac:picMkLst>
        </pc:picChg>
        <pc:picChg chg="add mod">
          <ac:chgData name="janenemma K" userId="627bf1e3f9096c92" providerId="LiveId" clId="{48FF993F-9670-4033-B0B5-BF0FD3682926}" dt="2026-02-10T10:03:47.762" v="941" actId="931"/>
          <ac:picMkLst>
            <pc:docMk/>
            <pc:sldMk cId="3006222328" sldId="896"/>
            <ac:picMk id="24" creationId="{1153A6F5-59FB-0597-310C-03FE465CF909}"/>
          </ac:picMkLst>
        </pc:picChg>
      </pc:sldChg>
      <pc:sldChg chg="new del">
        <pc:chgData name="janenemma K" userId="627bf1e3f9096c92" providerId="LiveId" clId="{48FF993F-9670-4033-B0B5-BF0FD3682926}" dt="2026-02-10T11:08:16.701" v="1094" actId="2696"/>
        <pc:sldMkLst>
          <pc:docMk/>
          <pc:sldMk cId="2066613048" sldId="897"/>
        </pc:sldMkLst>
      </pc:sldChg>
      <pc:sldChg chg="new del">
        <pc:chgData name="janenemma K" userId="627bf1e3f9096c92" providerId="LiveId" clId="{48FF993F-9670-4033-B0B5-BF0FD3682926}" dt="2026-02-10T11:08:37.712" v="1096" actId="2696"/>
        <pc:sldMkLst>
          <pc:docMk/>
          <pc:sldMk cId="2543355143" sldId="897"/>
        </pc:sldMkLst>
      </pc:sldChg>
      <pc:sldChg chg="new del">
        <pc:chgData name="janenemma K" userId="627bf1e3f9096c92" providerId="LiveId" clId="{48FF993F-9670-4033-B0B5-BF0FD3682926}" dt="2026-02-10T11:08:45.100" v="1098" actId="2696"/>
        <pc:sldMkLst>
          <pc:docMk/>
          <pc:sldMk cId="3895039735" sldId="89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D4DFA9-38CF-7D4C-9EB4-7A6A0A01A9C5}" type="datetimeFigureOut">
              <a:rPr lang="en-US" smtClean="0"/>
              <a:t>2/19/2026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8C5D27-E275-914C-B9A8-807C55B0069F}" type="slidenum">
              <a:rPr lang="en-US" smtClean="0"/>
              <a:t>‹nr.›</a:t>
            </a:fld>
            <a:endParaRPr lang="en-US"/>
          </a:p>
        </p:txBody>
      </p:sp>
    </p:spTree>
    <p:extLst>
      <p:ext uri="{BB962C8B-B14F-4D97-AF65-F5344CB8AC3E}">
        <p14:creationId xmlns:p14="http://schemas.microsoft.com/office/powerpoint/2010/main" val="48029849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9CB90-614C-5144-87C1-67812BEDF5FB}" type="datetimeFigureOut">
              <a:rPr lang="en-US" smtClean="0"/>
              <a:t>2/19/2026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E7EC0-9BE3-5541-9D76-7DE32A6C9D42}" type="slidenum">
              <a:rPr lang="en-US" smtClean="0"/>
              <a:t>‹nr.›</a:t>
            </a:fld>
            <a:endParaRPr lang="en-US"/>
          </a:p>
        </p:txBody>
      </p:sp>
    </p:spTree>
    <p:extLst>
      <p:ext uri="{BB962C8B-B14F-4D97-AF65-F5344CB8AC3E}">
        <p14:creationId xmlns:p14="http://schemas.microsoft.com/office/powerpoint/2010/main" val="200110054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E7053-0441-2ED3-8094-1FBB4C6541C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281105D-ABAB-DF32-C671-22EDBF0C588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5DAC1F5-CF7E-D53E-DD25-041760729F21}"/>
              </a:ext>
            </a:extLst>
          </p:cNvPr>
          <p:cNvSpPr>
            <a:spLocks noGrp="1"/>
          </p:cNvSpPr>
          <p:nvPr>
            <p:ph type="body" idx="1"/>
          </p:nvPr>
        </p:nvSpPr>
        <p:spPr/>
        <p:txBody>
          <a:bodyPr/>
          <a:lstStyle/>
          <a:p>
            <a:endParaRPr lang="nl-NL"/>
          </a:p>
        </p:txBody>
      </p:sp>
      <p:sp>
        <p:nvSpPr>
          <p:cNvPr id="4" name="Tijdelijke aanduiding voor koptekst 3">
            <a:extLst>
              <a:ext uri="{FF2B5EF4-FFF2-40B4-BE49-F238E27FC236}">
                <a16:creationId xmlns:a16="http://schemas.microsoft.com/office/drawing/2014/main" id="{33D854F0-0169-982B-7C60-5818EA8D3207}"/>
              </a:ext>
            </a:extLst>
          </p:cNvPr>
          <p:cNvSpPr>
            <a:spLocks noGrp="1"/>
          </p:cNvSpPr>
          <p:nvPr>
            <p:ph type="hdr" sz="quarter"/>
          </p:nvPr>
        </p:nvSpPr>
        <p:spPr/>
        <p:txBody>
          <a:bodyPr/>
          <a:lstStyle/>
          <a:p>
            <a:endParaRPr lang="en-US"/>
          </a:p>
        </p:txBody>
      </p:sp>
      <p:sp>
        <p:nvSpPr>
          <p:cNvPr id="5" name="Tijdelijke aanduiding voor voettekst 4">
            <a:extLst>
              <a:ext uri="{FF2B5EF4-FFF2-40B4-BE49-F238E27FC236}">
                <a16:creationId xmlns:a16="http://schemas.microsoft.com/office/drawing/2014/main" id="{9840DF7A-618A-BF02-A3C8-AC1966534DC1}"/>
              </a:ext>
            </a:extLst>
          </p:cNvPr>
          <p:cNvSpPr>
            <a:spLocks noGrp="1"/>
          </p:cNvSpPr>
          <p:nvPr>
            <p:ph type="ftr" sz="quarter" idx="4"/>
          </p:nvPr>
        </p:nvSpPr>
        <p:spPr/>
        <p:txBody>
          <a:bodyPr/>
          <a:lstStyle/>
          <a:p>
            <a:endParaRPr lang="en-US"/>
          </a:p>
        </p:txBody>
      </p:sp>
      <p:sp>
        <p:nvSpPr>
          <p:cNvPr id="6" name="Tijdelijke aanduiding voor dianummer 5">
            <a:extLst>
              <a:ext uri="{FF2B5EF4-FFF2-40B4-BE49-F238E27FC236}">
                <a16:creationId xmlns:a16="http://schemas.microsoft.com/office/drawing/2014/main" id="{A50494A9-B5B2-6C3D-FDAA-9BC63B084740}"/>
              </a:ext>
            </a:extLst>
          </p:cNvPr>
          <p:cNvSpPr>
            <a:spLocks noGrp="1"/>
          </p:cNvSpPr>
          <p:nvPr>
            <p:ph type="sldNum" sz="quarter" idx="5"/>
          </p:nvPr>
        </p:nvSpPr>
        <p:spPr/>
        <p:txBody>
          <a:bodyPr/>
          <a:lstStyle/>
          <a:p>
            <a:fld id="{B36E7EC0-9BE3-5541-9D76-7DE32A6C9D42}" type="slidenum">
              <a:rPr lang="en-US" smtClean="0"/>
              <a:t>2</a:t>
            </a:fld>
            <a:endParaRPr lang="en-US"/>
          </a:p>
        </p:txBody>
      </p:sp>
    </p:spTree>
    <p:extLst>
      <p:ext uri="{BB962C8B-B14F-4D97-AF65-F5344CB8AC3E}">
        <p14:creationId xmlns:p14="http://schemas.microsoft.com/office/powerpoint/2010/main" val="74408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0C4D2-7168-D1FC-60E6-D4CEAF8FEFE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F4904D-29D4-C12D-C3AA-82AF1A8397B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BB49286-4A4D-9D70-7C9D-72CD9FB73D64}"/>
              </a:ext>
            </a:extLst>
          </p:cNvPr>
          <p:cNvSpPr>
            <a:spLocks noGrp="1"/>
          </p:cNvSpPr>
          <p:nvPr>
            <p:ph type="body" idx="1"/>
          </p:nvPr>
        </p:nvSpPr>
        <p:spPr/>
        <p:txBody>
          <a:bodyPr/>
          <a:lstStyle/>
          <a:p>
            <a:endParaRPr lang="nl-NL"/>
          </a:p>
        </p:txBody>
      </p:sp>
      <p:sp>
        <p:nvSpPr>
          <p:cNvPr id="4" name="Tijdelijke aanduiding voor koptekst 3">
            <a:extLst>
              <a:ext uri="{FF2B5EF4-FFF2-40B4-BE49-F238E27FC236}">
                <a16:creationId xmlns:a16="http://schemas.microsoft.com/office/drawing/2014/main" id="{5D6FC9B5-4320-5AAF-105D-142A5A82A9B9}"/>
              </a:ext>
            </a:extLst>
          </p:cNvPr>
          <p:cNvSpPr>
            <a:spLocks noGrp="1"/>
          </p:cNvSpPr>
          <p:nvPr>
            <p:ph type="hdr" sz="quarter"/>
          </p:nvPr>
        </p:nvSpPr>
        <p:spPr/>
        <p:txBody>
          <a:bodyPr/>
          <a:lstStyle/>
          <a:p>
            <a:endParaRPr lang="en-US"/>
          </a:p>
        </p:txBody>
      </p:sp>
      <p:sp>
        <p:nvSpPr>
          <p:cNvPr id="5" name="Tijdelijke aanduiding voor voettekst 4">
            <a:extLst>
              <a:ext uri="{FF2B5EF4-FFF2-40B4-BE49-F238E27FC236}">
                <a16:creationId xmlns:a16="http://schemas.microsoft.com/office/drawing/2014/main" id="{363C8F7D-197D-7E8B-3946-C09EDA0601E5}"/>
              </a:ext>
            </a:extLst>
          </p:cNvPr>
          <p:cNvSpPr>
            <a:spLocks noGrp="1"/>
          </p:cNvSpPr>
          <p:nvPr>
            <p:ph type="ftr" sz="quarter" idx="4"/>
          </p:nvPr>
        </p:nvSpPr>
        <p:spPr/>
        <p:txBody>
          <a:bodyPr/>
          <a:lstStyle/>
          <a:p>
            <a:endParaRPr lang="en-US"/>
          </a:p>
        </p:txBody>
      </p:sp>
      <p:sp>
        <p:nvSpPr>
          <p:cNvPr id="6" name="Tijdelijke aanduiding voor dianummer 5">
            <a:extLst>
              <a:ext uri="{FF2B5EF4-FFF2-40B4-BE49-F238E27FC236}">
                <a16:creationId xmlns:a16="http://schemas.microsoft.com/office/drawing/2014/main" id="{CF2E1E5B-D023-85BF-FCDB-B21F1E2F3223}"/>
              </a:ext>
            </a:extLst>
          </p:cNvPr>
          <p:cNvSpPr>
            <a:spLocks noGrp="1"/>
          </p:cNvSpPr>
          <p:nvPr>
            <p:ph type="sldNum" sz="quarter" idx="5"/>
          </p:nvPr>
        </p:nvSpPr>
        <p:spPr/>
        <p:txBody>
          <a:bodyPr/>
          <a:lstStyle/>
          <a:p>
            <a:fld id="{B36E7EC0-9BE3-5541-9D76-7DE32A6C9D42}" type="slidenum">
              <a:rPr lang="en-US" smtClean="0"/>
              <a:t>21</a:t>
            </a:fld>
            <a:endParaRPr lang="en-US"/>
          </a:p>
        </p:txBody>
      </p:sp>
    </p:spTree>
    <p:extLst>
      <p:ext uri="{BB962C8B-B14F-4D97-AF65-F5344CB8AC3E}">
        <p14:creationId xmlns:p14="http://schemas.microsoft.com/office/powerpoint/2010/main" val="3961434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B68C3-7FF5-0883-5F43-5477BB257F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BFCB92-37D3-C37A-A7F3-0AD117C0236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2C03B32-4D26-B459-5BAB-4073909300AD}"/>
              </a:ext>
            </a:extLst>
          </p:cNvPr>
          <p:cNvSpPr>
            <a:spLocks noGrp="1"/>
          </p:cNvSpPr>
          <p:nvPr>
            <p:ph type="body" idx="1"/>
          </p:nvPr>
        </p:nvSpPr>
        <p:spPr/>
        <p:txBody>
          <a:bodyPr/>
          <a:lstStyle/>
          <a:p>
            <a:endParaRPr lang="nl-NL"/>
          </a:p>
        </p:txBody>
      </p:sp>
      <p:sp>
        <p:nvSpPr>
          <p:cNvPr id="4" name="Tijdelijke aanduiding voor koptekst 3">
            <a:extLst>
              <a:ext uri="{FF2B5EF4-FFF2-40B4-BE49-F238E27FC236}">
                <a16:creationId xmlns:a16="http://schemas.microsoft.com/office/drawing/2014/main" id="{47C84F97-E427-4F4E-81AD-4EC5398AC9DF}"/>
              </a:ext>
            </a:extLst>
          </p:cNvPr>
          <p:cNvSpPr>
            <a:spLocks noGrp="1"/>
          </p:cNvSpPr>
          <p:nvPr>
            <p:ph type="hdr" sz="quarter"/>
          </p:nvPr>
        </p:nvSpPr>
        <p:spPr/>
        <p:txBody>
          <a:bodyPr/>
          <a:lstStyle/>
          <a:p>
            <a:endParaRPr lang="en-US"/>
          </a:p>
        </p:txBody>
      </p:sp>
      <p:sp>
        <p:nvSpPr>
          <p:cNvPr id="5" name="Tijdelijke aanduiding voor voettekst 4">
            <a:extLst>
              <a:ext uri="{FF2B5EF4-FFF2-40B4-BE49-F238E27FC236}">
                <a16:creationId xmlns:a16="http://schemas.microsoft.com/office/drawing/2014/main" id="{DF1A7C65-EDF4-A8DD-039C-69B17F2D096B}"/>
              </a:ext>
            </a:extLst>
          </p:cNvPr>
          <p:cNvSpPr>
            <a:spLocks noGrp="1"/>
          </p:cNvSpPr>
          <p:nvPr>
            <p:ph type="ftr" sz="quarter" idx="4"/>
          </p:nvPr>
        </p:nvSpPr>
        <p:spPr/>
        <p:txBody>
          <a:bodyPr/>
          <a:lstStyle/>
          <a:p>
            <a:endParaRPr lang="en-US"/>
          </a:p>
        </p:txBody>
      </p:sp>
      <p:sp>
        <p:nvSpPr>
          <p:cNvPr id="6" name="Tijdelijke aanduiding voor dianummer 5">
            <a:extLst>
              <a:ext uri="{FF2B5EF4-FFF2-40B4-BE49-F238E27FC236}">
                <a16:creationId xmlns:a16="http://schemas.microsoft.com/office/drawing/2014/main" id="{1BC7BC26-33AA-C3F8-5DC9-0C9CCF9E0BF5}"/>
              </a:ext>
            </a:extLst>
          </p:cNvPr>
          <p:cNvSpPr>
            <a:spLocks noGrp="1"/>
          </p:cNvSpPr>
          <p:nvPr>
            <p:ph type="sldNum" sz="quarter" idx="5"/>
          </p:nvPr>
        </p:nvSpPr>
        <p:spPr/>
        <p:txBody>
          <a:bodyPr/>
          <a:lstStyle/>
          <a:p>
            <a:fld id="{B36E7EC0-9BE3-5541-9D76-7DE32A6C9D42}" type="slidenum">
              <a:rPr lang="en-US" smtClean="0"/>
              <a:t>22</a:t>
            </a:fld>
            <a:endParaRPr lang="en-US"/>
          </a:p>
        </p:txBody>
      </p:sp>
    </p:spTree>
    <p:extLst>
      <p:ext uri="{BB962C8B-B14F-4D97-AF65-F5344CB8AC3E}">
        <p14:creationId xmlns:p14="http://schemas.microsoft.com/office/powerpoint/2010/main" val="40669578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pic>
        <p:nvPicPr>
          <p:cNvPr id="7" name="Afbeelding 6" descr="Afbeelding met tekst, Lettertype, logo, Graphics&#10;&#10;Door AI gegenereerde inhoud is mogelijk onjuist.">
            <a:extLst>
              <a:ext uri="{FF2B5EF4-FFF2-40B4-BE49-F238E27FC236}">
                <a16:creationId xmlns:a16="http://schemas.microsoft.com/office/drawing/2014/main" id="{1ACB3E90-1C17-B62A-09EA-654842656F42}"/>
              </a:ext>
            </a:extLst>
          </p:cNvPr>
          <p:cNvPicPr>
            <a:picLocks noChangeAspect="1"/>
          </p:cNvPicPr>
          <p:nvPr/>
        </p:nvPicPr>
        <p:blipFill>
          <a:blip r:embed="rId2"/>
          <a:stretch>
            <a:fillRect/>
          </a:stretch>
        </p:blipFill>
        <p:spPr>
          <a:xfrm>
            <a:off x="381000" y="0"/>
            <a:ext cx="11430000" cy="6858000"/>
          </a:xfrm>
          <a:prstGeom prst="rect">
            <a:avLst/>
          </a:prstGeom>
        </p:spPr>
      </p:pic>
      <p:pic>
        <p:nvPicPr>
          <p:cNvPr id="2" name="Afbeelding 1" descr="Afbeelding met tekst, Lettertype, logo, Graphics&#10;&#10;Door AI gegenereerde inhoud is mogelijk onjuist.">
            <a:extLst>
              <a:ext uri="{FF2B5EF4-FFF2-40B4-BE49-F238E27FC236}">
                <a16:creationId xmlns:a16="http://schemas.microsoft.com/office/drawing/2014/main" id="{22E3B642-DB6E-075C-D447-88B9DA0147BE}"/>
              </a:ext>
            </a:extLst>
          </p:cNvPr>
          <p:cNvPicPr>
            <a:picLocks noChangeAspect="1"/>
          </p:cNvPicPr>
          <p:nvPr userDrawn="1"/>
        </p:nvPicPr>
        <p:blipFill>
          <a:blip r:embed="rId2"/>
          <a:stretch>
            <a:fillRect/>
          </a:stretch>
        </p:blipFill>
        <p:spPr>
          <a:xfrm>
            <a:off x="381000" y="0"/>
            <a:ext cx="11430000" cy="6858000"/>
          </a:xfrm>
          <a:prstGeom prst="rect">
            <a:avLst/>
          </a:prstGeom>
        </p:spPr>
      </p:pic>
    </p:spTree>
    <p:extLst>
      <p:ext uri="{BB962C8B-B14F-4D97-AF65-F5344CB8AC3E}">
        <p14:creationId xmlns:p14="http://schemas.microsoft.com/office/powerpoint/2010/main" val="1420177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4" name="Rechthoek: afgeronde hoeken 3">
            <a:extLst>
              <a:ext uri="{FF2B5EF4-FFF2-40B4-BE49-F238E27FC236}">
                <a16:creationId xmlns:a16="http://schemas.microsoft.com/office/drawing/2014/main" id="{649BF396-09F0-968A-868B-4A2795E62CFE}"/>
              </a:ext>
            </a:extLst>
          </p:cNvPr>
          <p:cNvSpPr/>
          <p:nvPr/>
        </p:nvSpPr>
        <p:spPr>
          <a:xfrm>
            <a:off x="1098923" y="1038038"/>
            <a:ext cx="9994153" cy="4781924"/>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6" name="Afbeelding 5" descr="Afbeelding met symbool&#10;&#10;Door AI gegenereerde inhoud is mogelijk onjuist.">
            <a:extLst>
              <a:ext uri="{FF2B5EF4-FFF2-40B4-BE49-F238E27FC236}">
                <a16:creationId xmlns:a16="http://schemas.microsoft.com/office/drawing/2014/main" id="{11BA37A5-8531-B1A6-7C28-8B14E1C80519}"/>
              </a:ext>
            </a:extLst>
          </p:cNvPr>
          <p:cNvPicPr>
            <a:picLocks noChangeAspect="1"/>
          </p:cNvPicPr>
          <p:nvPr/>
        </p:nvPicPr>
        <p:blipFill>
          <a:blip r:embed="rId2"/>
          <a:stretch>
            <a:fillRect/>
          </a:stretch>
        </p:blipFill>
        <p:spPr>
          <a:xfrm>
            <a:off x="6660662" y="1779953"/>
            <a:ext cx="5497260" cy="3298092"/>
          </a:xfrm>
          <a:prstGeom prst="rect">
            <a:avLst/>
          </a:prstGeom>
        </p:spPr>
      </p:pic>
      <p:sp>
        <p:nvSpPr>
          <p:cNvPr id="2" name="Rechthoek: afgeronde hoeken 1">
            <a:extLst>
              <a:ext uri="{FF2B5EF4-FFF2-40B4-BE49-F238E27FC236}">
                <a16:creationId xmlns:a16="http://schemas.microsoft.com/office/drawing/2014/main" id="{B7531473-B736-5BF1-B117-2CEE2C12F4EB}"/>
              </a:ext>
            </a:extLst>
          </p:cNvPr>
          <p:cNvSpPr/>
          <p:nvPr userDrawn="1"/>
        </p:nvSpPr>
        <p:spPr>
          <a:xfrm>
            <a:off x="1098923" y="1038038"/>
            <a:ext cx="9994153" cy="4781924"/>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symbool&#10;&#10;Door AI gegenereerde inhoud is mogelijk onjuist.">
            <a:extLst>
              <a:ext uri="{FF2B5EF4-FFF2-40B4-BE49-F238E27FC236}">
                <a16:creationId xmlns:a16="http://schemas.microsoft.com/office/drawing/2014/main" id="{3F244599-E230-A549-5EEB-BA6DA46C67E7}"/>
              </a:ext>
            </a:extLst>
          </p:cNvPr>
          <p:cNvPicPr>
            <a:picLocks noChangeAspect="1"/>
          </p:cNvPicPr>
          <p:nvPr userDrawn="1"/>
        </p:nvPicPr>
        <p:blipFill>
          <a:blip r:embed="rId2"/>
          <a:stretch>
            <a:fillRect/>
          </a:stretch>
        </p:blipFill>
        <p:spPr>
          <a:xfrm>
            <a:off x="6660662" y="1779953"/>
            <a:ext cx="5497260" cy="3298092"/>
          </a:xfrm>
          <a:prstGeom prst="rect">
            <a:avLst/>
          </a:prstGeom>
        </p:spPr>
      </p:pic>
      <p:sp>
        <p:nvSpPr>
          <p:cNvPr id="5" name="Titel 4">
            <a:extLst>
              <a:ext uri="{FF2B5EF4-FFF2-40B4-BE49-F238E27FC236}">
                <a16:creationId xmlns:a16="http://schemas.microsoft.com/office/drawing/2014/main" id="{817BFE8C-26B2-D76C-94FA-4E4191FF8780}"/>
              </a:ext>
            </a:extLst>
          </p:cNvPr>
          <p:cNvSpPr>
            <a:spLocks noGrp="1"/>
          </p:cNvSpPr>
          <p:nvPr>
            <p:ph type="title" hasCustomPrompt="1"/>
          </p:nvPr>
        </p:nvSpPr>
        <p:spPr>
          <a:xfrm>
            <a:off x="2121016" y="3015654"/>
            <a:ext cx="5944462" cy="826689"/>
          </a:xfrm>
        </p:spPr>
        <p:txBody>
          <a:bodyPr/>
          <a:lstStyle>
            <a:lvl1pPr algn="l">
              <a:defRPr>
                <a:solidFill>
                  <a:schemeClr val="bg1"/>
                </a:solidFill>
              </a:defRPr>
            </a:lvl1pPr>
          </a:lstStyle>
          <a:p>
            <a:r>
              <a:rPr lang="nl-NL" dirty="0"/>
              <a:t>Titel van de presentatie</a:t>
            </a:r>
          </a:p>
        </p:txBody>
      </p:sp>
    </p:spTree>
    <p:extLst>
      <p:ext uri="{BB962C8B-B14F-4D97-AF65-F5344CB8AC3E}">
        <p14:creationId xmlns:p14="http://schemas.microsoft.com/office/powerpoint/2010/main" val="4145365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6_Title Slide">
    <p:spTree>
      <p:nvGrpSpPr>
        <p:cNvPr id="1" name=""/>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A04320B3-9260-9703-6939-8CD3F9A9F6D1}"/>
              </a:ext>
            </a:extLst>
          </p:cNvPr>
          <p:cNvSpPr/>
          <p:nvPr/>
        </p:nvSpPr>
        <p:spPr>
          <a:xfrm>
            <a:off x="1589707"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tekst 12">
            <a:extLst>
              <a:ext uri="{FF2B5EF4-FFF2-40B4-BE49-F238E27FC236}">
                <a16:creationId xmlns:a16="http://schemas.microsoft.com/office/drawing/2014/main" id="{12F96BEA-D7BE-1E6E-DFCB-658F58D41CBF}"/>
              </a:ext>
            </a:extLst>
          </p:cNvPr>
          <p:cNvSpPr>
            <a:spLocks noGrp="1"/>
          </p:cNvSpPr>
          <p:nvPr>
            <p:ph type="body" sz="quarter" idx="10" hasCustomPrompt="1"/>
          </p:nvPr>
        </p:nvSpPr>
        <p:spPr>
          <a:xfrm>
            <a:off x="4395908" y="2144713"/>
            <a:ext cx="6318983" cy="891563"/>
          </a:xfrm>
          <a:prstGeom prst="rect">
            <a:avLst/>
          </a:prstGeom>
        </p:spPr>
        <p:txBody>
          <a:bodyPr/>
          <a:lstStyle>
            <a:lvl1pPr marL="0" indent="0" algn="l">
              <a:buNone/>
              <a:defRPr sz="4800" b="1">
                <a:latin typeface="+mj-lt"/>
              </a:defRPr>
            </a:lvl1pPr>
            <a:lvl2pPr algn="l">
              <a:defRPr/>
            </a:lvl2pPr>
            <a:lvl3pPr algn="l">
              <a:defRPr/>
            </a:lvl3pPr>
            <a:lvl4pPr algn="l">
              <a:defRPr/>
            </a:lvl4pPr>
            <a:lvl5pPr algn="l">
              <a:defRPr/>
            </a:lvl5pPr>
          </a:lstStyle>
          <a:p>
            <a:pPr lvl="0"/>
            <a:r>
              <a:rPr lang="nl-NL" dirty="0"/>
              <a:t>Titel hier invullen</a:t>
            </a:r>
          </a:p>
        </p:txBody>
      </p:sp>
      <p:sp>
        <p:nvSpPr>
          <p:cNvPr id="15" name="Tijdelijke aanduiding voor inhoud 14">
            <a:extLst>
              <a:ext uri="{FF2B5EF4-FFF2-40B4-BE49-F238E27FC236}">
                <a16:creationId xmlns:a16="http://schemas.microsoft.com/office/drawing/2014/main" id="{B97532BE-731C-28C7-8D93-6DEB5532DAEE}"/>
              </a:ext>
            </a:extLst>
          </p:cNvPr>
          <p:cNvSpPr>
            <a:spLocks noGrp="1"/>
          </p:cNvSpPr>
          <p:nvPr>
            <p:ph sz="quarter" idx="11" hasCustomPrompt="1"/>
          </p:nvPr>
        </p:nvSpPr>
        <p:spPr>
          <a:xfrm>
            <a:off x="4395788" y="3540125"/>
            <a:ext cx="6318982" cy="1219200"/>
          </a:xfrm>
          <a:prstGeom prst="rect">
            <a:avLst/>
          </a:prstGeom>
        </p:spPr>
        <p:txBody>
          <a:bodyPr/>
          <a:lstStyle>
            <a:lvl1pPr marL="0" indent="0" algn="l">
              <a:buNone/>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Voettekst hier invullen</a:t>
            </a:r>
          </a:p>
        </p:txBody>
      </p:sp>
      <p:sp>
        <p:nvSpPr>
          <p:cNvPr id="3" name="Rechthoek: afgeronde hoeken 2">
            <a:extLst>
              <a:ext uri="{FF2B5EF4-FFF2-40B4-BE49-F238E27FC236}">
                <a16:creationId xmlns:a16="http://schemas.microsoft.com/office/drawing/2014/main" id="{5D83EB36-5822-4049-5D26-82886049D28F}"/>
              </a:ext>
            </a:extLst>
          </p:cNvPr>
          <p:cNvSpPr/>
          <p:nvPr userDrawn="1"/>
        </p:nvSpPr>
        <p:spPr>
          <a:xfrm>
            <a:off x="1589707"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698687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7_Title Slide">
    <p:spTree>
      <p:nvGrpSpPr>
        <p:cNvPr id="1" name=""/>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A04320B3-9260-9703-6939-8CD3F9A9F6D1}"/>
              </a:ext>
            </a:extLst>
          </p:cNvPr>
          <p:cNvSpPr/>
          <p:nvPr/>
        </p:nvSpPr>
        <p:spPr>
          <a:xfrm>
            <a:off x="8693890"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tekst 12">
            <a:extLst>
              <a:ext uri="{FF2B5EF4-FFF2-40B4-BE49-F238E27FC236}">
                <a16:creationId xmlns:a16="http://schemas.microsoft.com/office/drawing/2014/main" id="{12F96BEA-D7BE-1E6E-DFCB-658F58D41CBF}"/>
              </a:ext>
            </a:extLst>
          </p:cNvPr>
          <p:cNvSpPr>
            <a:spLocks noGrp="1"/>
          </p:cNvSpPr>
          <p:nvPr>
            <p:ph type="body" sz="quarter" idx="10" hasCustomPrompt="1"/>
          </p:nvPr>
        </p:nvSpPr>
        <p:spPr>
          <a:xfrm>
            <a:off x="1477109" y="2144713"/>
            <a:ext cx="6318983" cy="891563"/>
          </a:xfrm>
          <a:prstGeom prst="rect">
            <a:avLst/>
          </a:prstGeom>
        </p:spPr>
        <p:txBody>
          <a:bodyPr/>
          <a:lstStyle>
            <a:lvl1pPr marL="0" indent="0" algn="r">
              <a:buNone/>
              <a:defRPr sz="4800" b="1">
                <a:latin typeface="+mj-lt"/>
              </a:defRPr>
            </a:lvl1pPr>
            <a:lvl2pPr algn="l">
              <a:defRPr/>
            </a:lvl2pPr>
            <a:lvl3pPr algn="l">
              <a:defRPr/>
            </a:lvl3pPr>
            <a:lvl4pPr algn="l">
              <a:defRPr/>
            </a:lvl4pPr>
            <a:lvl5pPr algn="l">
              <a:defRPr/>
            </a:lvl5pPr>
          </a:lstStyle>
          <a:p>
            <a:pPr lvl="0"/>
            <a:r>
              <a:rPr lang="nl-NL" dirty="0"/>
              <a:t>Titel hier invullen</a:t>
            </a:r>
          </a:p>
        </p:txBody>
      </p:sp>
      <p:sp>
        <p:nvSpPr>
          <p:cNvPr id="15" name="Tijdelijke aanduiding voor inhoud 14">
            <a:extLst>
              <a:ext uri="{FF2B5EF4-FFF2-40B4-BE49-F238E27FC236}">
                <a16:creationId xmlns:a16="http://schemas.microsoft.com/office/drawing/2014/main" id="{B97532BE-731C-28C7-8D93-6DEB5532DAEE}"/>
              </a:ext>
            </a:extLst>
          </p:cNvPr>
          <p:cNvSpPr>
            <a:spLocks noGrp="1"/>
          </p:cNvSpPr>
          <p:nvPr>
            <p:ph sz="quarter" idx="11" hasCustomPrompt="1"/>
          </p:nvPr>
        </p:nvSpPr>
        <p:spPr>
          <a:xfrm>
            <a:off x="1476989" y="3540125"/>
            <a:ext cx="6318982" cy="1219200"/>
          </a:xfrm>
          <a:prstGeom prst="rect">
            <a:avLst/>
          </a:prstGeom>
        </p:spPr>
        <p:txBody>
          <a:bodyPr/>
          <a:lstStyle>
            <a:lvl1pPr marL="0" indent="0" algn="r">
              <a:buNone/>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Voettekst hier invullen</a:t>
            </a:r>
          </a:p>
        </p:txBody>
      </p:sp>
    </p:spTree>
    <p:extLst>
      <p:ext uri="{BB962C8B-B14F-4D97-AF65-F5344CB8AC3E}">
        <p14:creationId xmlns:p14="http://schemas.microsoft.com/office/powerpoint/2010/main" val="182067408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238D5153-E757-7DD2-217B-2B1F63493603}"/>
              </a:ext>
            </a:extLst>
          </p:cNvPr>
          <p:cNvSpPr>
            <a:spLocks noGrp="1"/>
          </p:cNvSpPr>
          <p:nvPr>
            <p:ph type="pic" sz="quarter" idx="11"/>
          </p:nvPr>
        </p:nvSpPr>
        <p:spPr>
          <a:xfrm>
            <a:off x="6412525" y="868238"/>
            <a:ext cx="5082502" cy="5040313"/>
          </a:xfrm>
          <a:prstGeom prst="roundRect">
            <a:avLst>
              <a:gd name="adj" fmla="val 5270"/>
            </a:avLst>
          </a:prstGeom>
        </p:spPr>
        <p:txBody>
          <a:bodyPr/>
          <a:lstStyle/>
          <a:p>
            <a:r>
              <a:rPr lang="nl-NL"/>
              <a:t>Klik op het pictogram als u een afbeelding wilt toevoegen</a:t>
            </a:r>
          </a:p>
        </p:txBody>
      </p:sp>
      <p:sp>
        <p:nvSpPr>
          <p:cNvPr id="2" name="Rechthoek: afgeronde hoeken 1">
            <a:extLst>
              <a:ext uri="{FF2B5EF4-FFF2-40B4-BE49-F238E27FC236}">
                <a16:creationId xmlns:a16="http://schemas.microsoft.com/office/drawing/2014/main" id="{D35E6FBD-6E2B-AF9E-AE54-1A14189EF988}"/>
              </a:ext>
            </a:extLst>
          </p:cNvPr>
          <p:cNvSpPr/>
          <p:nvPr/>
        </p:nvSpPr>
        <p:spPr>
          <a:xfrm>
            <a:off x="0" y="0"/>
            <a:ext cx="5392615" cy="6858000"/>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inhoud 4">
            <a:extLst>
              <a:ext uri="{FF2B5EF4-FFF2-40B4-BE49-F238E27FC236}">
                <a16:creationId xmlns:a16="http://schemas.microsoft.com/office/drawing/2014/main" id="{FC903DE5-8188-27E5-5744-D0E1FBAE0CFC}"/>
              </a:ext>
            </a:extLst>
          </p:cNvPr>
          <p:cNvSpPr>
            <a:spLocks noGrp="1"/>
          </p:cNvSpPr>
          <p:nvPr>
            <p:ph sz="quarter" idx="10" hasCustomPrompt="1"/>
          </p:nvPr>
        </p:nvSpPr>
        <p:spPr>
          <a:xfrm>
            <a:off x="711901" y="2379784"/>
            <a:ext cx="3968811" cy="3557709"/>
          </a:xfrm>
          <a:prstGeom prst="rect">
            <a:avLst/>
          </a:prstGeom>
        </p:spPr>
        <p:txBody>
          <a:bodyPr/>
          <a:lstStyle>
            <a:lvl1pPr marL="342900" indent="-342900" algn="l">
              <a:lnSpc>
                <a:spcPct val="200000"/>
              </a:lnSpc>
              <a:buFont typeface="Arial" panose="020B0604020202020204" pitchFamily="34" charset="0"/>
              <a:buChar char="•"/>
              <a:defRPr b="1">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nl-NL" dirty="0"/>
              <a:t>Eerste niveau</a:t>
            </a:r>
          </a:p>
          <a:p>
            <a:pPr lvl="0"/>
            <a:r>
              <a:rPr lang="nl-NL" dirty="0"/>
              <a:t>Tweede niveau</a:t>
            </a:r>
          </a:p>
          <a:p>
            <a:pPr lvl="0"/>
            <a:r>
              <a:rPr lang="nl-NL" dirty="0"/>
              <a:t>Derde niveau</a:t>
            </a:r>
          </a:p>
          <a:p>
            <a:pPr lvl="0"/>
            <a:r>
              <a:rPr lang="nl-NL" dirty="0"/>
              <a:t>Vierde niveau</a:t>
            </a:r>
          </a:p>
          <a:p>
            <a:pPr lvl="0"/>
            <a:r>
              <a:rPr lang="nl-NL" dirty="0" err="1"/>
              <a:t>Vijde</a:t>
            </a:r>
            <a:r>
              <a:rPr lang="nl-NL" dirty="0"/>
              <a:t> niveau</a:t>
            </a:r>
          </a:p>
          <a:p>
            <a:pPr lvl="0"/>
            <a:endParaRPr lang="nl-NL" dirty="0"/>
          </a:p>
        </p:txBody>
      </p:sp>
      <p:cxnSp>
        <p:nvCxnSpPr>
          <p:cNvPr id="4" name="Rechte verbindingslijn 3">
            <a:extLst>
              <a:ext uri="{FF2B5EF4-FFF2-40B4-BE49-F238E27FC236}">
                <a16:creationId xmlns:a16="http://schemas.microsoft.com/office/drawing/2014/main" id="{7142CBA3-28ED-73E1-A4AC-ED81287A7D46}"/>
              </a:ext>
            </a:extLst>
          </p:cNvPr>
          <p:cNvCxnSpPr>
            <a:cxnSpLocks/>
          </p:cNvCxnSpPr>
          <p:nvPr userDrawn="1"/>
        </p:nvCxnSpPr>
        <p:spPr>
          <a:xfrm>
            <a:off x="711901" y="2086707"/>
            <a:ext cx="39688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el 8">
            <a:extLst>
              <a:ext uri="{FF2B5EF4-FFF2-40B4-BE49-F238E27FC236}">
                <a16:creationId xmlns:a16="http://schemas.microsoft.com/office/drawing/2014/main" id="{35FAAE45-0596-8F6E-1470-7234B01ED1B0}"/>
              </a:ext>
            </a:extLst>
          </p:cNvPr>
          <p:cNvSpPr>
            <a:spLocks noGrp="1"/>
          </p:cNvSpPr>
          <p:nvPr>
            <p:ph type="title" hasCustomPrompt="1"/>
          </p:nvPr>
        </p:nvSpPr>
        <p:spPr>
          <a:xfrm>
            <a:off x="696973" y="868238"/>
            <a:ext cx="3968811" cy="569060"/>
          </a:xfrm>
        </p:spPr>
        <p:txBody>
          <a:bodyPr/>
          <a:lstStyle>
            <a:lvl1pPr algn="l">
              <a:defRPr>
                <a:solidFill>
                  <a:schemeClr val="bg1"/>
                </a:solidFill>
              </a:defRPr>
            </a:lvl1pPr>
          </a:lstStyle>
          <a:p>
            <a:r>
              <a:rPr lang="nl-NL" dirty="0"/>
              <a:t>Titel van de slide</a:t>
            </a:r>
          </a:p>
        </p:txBody>
      </p:sp>
    </p:spTree>
    <p:extLst>
      <p:ext uri="{BB962C8B-B14F-4D97-AF65-F5344CB8AC3E}">
        <p14:creationId xmlns:p14="http://schemas.microsoft.com/office/powerpoint/2010/main" val="61888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238D5153-E757-7DD2-217B-2B1F63493603}"/>
              </a:ext>
            </a:extLst>
          </p:cNvPr>
          <p:cNvSpPr>
            <a:spLocks noGrp="1"/>
          </p:cNvSpPr>
          <p:nvPr>
            <p:ph type="pic" sz="quarter" idx="11"/>
          </p:nvPr>
        </p:nvSpPr>
        <p:spPr>
          <a:xfrm>
            <a:off x="0" y="0"/>
            <a:ext cx="6829242" cy="6857993"/>
          </a:xfrm>
          <a:prstGeom prst="roundRect">
            <a:avLst>
              <a:gd name="adj" fmla="val 0"/>
            </a:avLst>
          </a:prstGeom>
        </p:spPr>
        <p:txBody>
          <a:bodyPr/>
          <a:lstStyle/>
          <a:p>
            <a:r>
              <a:rPr lang="nl-NL"/>
              <a:t>Klik op het pictogram als u een afbeelding wilt toevoegen</a:t>
            </a:r>
            <a:endParaRPr lang="nl-NL" dirty="0"/>
          </a:p>
        </p:txBody>
      </p:sp>
      <p:sp>
        <p:nvSpPr>
          <p:cNvPr id="2" name="Rechthoek: afgeronde hoeken 1">
            <a:extLst>
              <a:ext uri="{FF2B5EF4-FFF2-40B4-BE49-F238E27FC236}">
                <a16:creationId xmlns:a16="http://schemas.microsoft.com/office/drawing/2014/main" id="{D35E6FBD-6E2B-AF9E-AE54-1A14189EF988}"/>
              </a:ext>
            </a:extLst>
          </p:cNvPr>
          <p:cNvSpPr/>
          <p:nvPr/>
        </p:nvSpPr>
        <p:spPr>
          <a:xfrm>
            <a:off x="6799385" y="0"/>
            <a:ext cx="5392615" cy="6858000"/>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inhoud 4">
            <a:extLst>
              <a:ext uri="{FF2B5EF4-FFF2-40B4-BE49-F238E27FC236}">
                <a16:creationId xmlns:a16="http://schemas.microsoft.com/office/drawing/2014/main" id="{FC903DE5-8188-27E5-5744-D0E1FBAE0CFC}"/>
              </a:ext>
            </a:extLst>
          </p:cNvPr>
          <p:cNvSpPr>
            <a:spLocks noGrp="1"/>
          </p:cNvSpPr>
          <p:nvPr>
            <p:ph sz="quarter" idx="10" hasCustomPrompt="1"/>
          </p:nvPr>
        </p:nvSpPr>
        <p:spPr>
          <a:xfrm>
            <a:off x="7613588" y="2344615"/>
            <a:ext cx="3968811" cy="3557709"/>
          </a:xfrm>
          <a:prstGeom prst="rect">
            <a:avLst/>
          </a:prstGeom>
        </p:spPr>
        <p:txBody>
          <a:bodyPr/>
          <a:lstStyle>
            <a:lvl1pPr marL="342900" indent="-342900" algn="l">
              <a:lnSpc>
                <a:spcPct val="200000"/>
              </a:lnSpc>
              <a:buFont typeface="Arial" panose="020B0604020202020204" pitchFamily="34" charset="0"/>
              <a:buChar char="•"/>
              <a:defRPr b="1">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nl-NL" dirty="0"/>
              <a:t>Eerste niveau</a:t>
            </a:r>
          </a:p>
          <a:p>
            <a:pPr lvl="0"/>
            <a:r>
              <a:rPr lang="nl-NL" dirty="0"/>
              <a:t>Tweede niveau</a:t>
            </a:r>
          </a:p>
          <a:p>
            <a:pPr lvl="0"/>
            <a:r>
              <a:rPr lang="nl-NL" dirty="0"/>
              <a:t>Derde niveau</a:t>
            </a:r>
          </a:p>
          <a:p>
            <a:pPr lvl="0"/>
            <a:r>
              <a:rPr lang="nl-NL" dirty="0"/>
              <a:t>Vierde niveau</a:t>
            </a:r>
          </a:p>
          <a:p>
            <a:pPr lvl="0"/>
            <a:r>
              <a:rPr lang="nl-NL" dirty="0" err="1"/>
              <a:t>Vijde</a:t>
            </a:r>
            <a:r>
              <a:rPr lang="nl-NL" dirty="0"/>
              <a:t> niveau</a:t>
            </a:r>
          </a:p>
          <a:p>
            <a:pPr lvl="0"/>
            <a:endParaRPr lang="nl-NL" dirty="0"/>
          </a:p>
        </p:txBody>
      </p:sp>
      <p:cxnSp>
        <p:nvCxnSpPr>
          <p:cNvPr id="13" name="Rechte verbindingslijn 12">
            <a:extLst>
              <a:ext uri="{FF2B5EF4-FFF2-40B4-BE49-F238E27FC236}">
                <a16:creationId xmlns:a16="http://schemas.microsoft.com/office/drawing/2014/main" id="{798F8628-B044-9304-F58D-640FB39A99F0}"/>
              </a:ext>
            </a:extLst>
          </p:cNvPr>
          <p:cNvCxnSpPr>
            <a:cxnSpLocks/>
          </p:cNvCxnSpPr>
          <p:nvPr/>
        </p:nvCxnSpPr>
        <p:spPr>
          <a:xfrm>
            <a:off x="7613588" y="2051538"/>
            <a:ext cx="39688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el 16">
            <a:extLst>
              <a:ext uri="{FF2B5EF4-FFF2-40B4-BE49-F238E27FC236}">
                <a16:creationId xmlns:a16="http://schemas.microsoft.com/office/drawing/2014/main" id="{FEA328DD-C7C1-62CD-9997-864D86715746}"/>
              </a:ext>
            </a:extLst>
          </p:cNvPr>
          <p:cNvSpPr>
            <a:spLocks noGrp="1"/>
          </p:cNvSpPr>
          <p:nvPr>
            <p:ph type="title" hasCustomPrompt="1"/>
          </p:nvPr>
        </p:nvSpPr>
        <p:spPr>
          <a:xfrm>
            <a:off x="7613588" y="848237"/>
            <a:ext cx="4021014" cy="903352"/>
          </a:xfrm>
        </p:spPr>
        <p:txBody>
          <a:bodyPr/>
          <a:lstStyle>
            <a:lvl1pPr algn="l">
              <a:defRPr>
                <a:solidFill>
                  <a:schemeClr val="bg1"/>
                </a:solidFill>
              </a:defRPr>
            </a:lvl1pPr>
          </a:lstStyle>
          <a:p>
            <a:r>
              <a:rPr lang="nl-NL" dirty="0"/>
              <a:t>Titel</a:t>
            </a:r>
          </a:p>
        </p:txBody>
      </p:sp>
      <p:cxnSp>
        <p:nvCxnSpPr>
          <p:cNvPr id="4" name="Rechte verbindingslijn 3">
            <a:extLst>
              <a:ext uri="{FF2B5EF4-FFF2-40B4-BE49-F238E27FC236}">
                <a16:creationId xmlns:a16="http://schemas.microsoft.com/office/drawing/2014/main" id="{7142CBA3-28ED-73E1-A4AC-ED81287A7D46}"/>
              </a:ext>
            </a:extLst>
          </p:cNvPr>
          <p:cNvCxnSpPr>
            <a:cxnSpLocks/>
          </p:cNvCxnSpPr>
          <p:nvPr userDrawn="1"/>
        </p:nvCxnSpPr>
        <p:spPr>
          <a:xfrm>
            <a:off x="7613588" y="2051538"/>
            <a:ext cx="39688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11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4" name="Rechthoek: afgeronde hoeken 3">
            <a:extLst>
              <a:ext uri="{FF2B5EF4-FFF2-40B4-BE49-F238E27FC236}">
                <a16:creationId xmlns:a16="http://schemas.microsoft.com/office/drawing/2014/main" id="{8F6ACD03-0EFF-B60A-3872-BF1BFD660F39}"/>
              </a:ext>
            </a:extLst>
          </p:cNvPr>
          <p:cNvSpPr/>
          <p:nvPr/>
        </p:nvSpPr>
        <p:spPr>
          <a:xfrm>
            <a:off x="0" y="5662246"/>
            <a:ext cx="12192000" cy="1195753"/>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Afbeelding 7" descr="Afbeelding met tekst, Lettertype, Graphics, logo&#10;&#10;Door AI gegenereerde inhoud is mogelijk onjuist.">
            <a:extLst>
              <a:ext uri="{FF2B5EF4-FFF2-40B4-BE49-F238E27FC236}">
                <a16:creationId xmlns:a16="http://schemas.microsoft.com/office/drawing/2014/main" id="{9D8EB880-BCB3-6269-686C-023B11CC059C}"/>
              </a:ext>
            </a:extLst>
          </p:cNvPr>
          <p:cNvPicPr>
            <a:picLocks noChangeAspect="1"/>
          </p:cNvPicPr>
          <p:nvPr/>
        </p:nvPicPr>
        <p:blipFill>
          <a:blip r:embed="rId2"/>
          <a:stretch>
            <a:fillRect/>
          </a:stretch>
        </p:blipFill>
        <p:spPr>
          <a:xfrm>
            <a:off x="8422574" y="5312250"/>
            <a:ext cx="3159826" cy="1895744"/>
          </a:xfrm>
          <a:prstGeom prst="rect">
            <a:avLst/>
          </a:prstGeom>
        </p:spPr>
      </p:pic>
      <p:sp>
        <p:nvSpPr>
          <p:cNvPr id="10" name="Tijdelijke aanduiding voor inhoud 9">
            <a:extLst>
              <a:ext uri="{FF2B5EF4-FFF2-40B4-BE49-F238E27FC236}">
                <a16:creationId xmlns:a16="http://schemas.microsoft.com/office/drawing/2014/main" id="{B53405CA-89B1-CE23-7457-59D735145FEC}"/>
              </a:ext>
            </a:extLst>
          </p:cNvPr>
          <p:cNvSpPr>
            <a:spLocks noGrp="1"/>
          </p:cNvSpPr>
          <p:nvPr>
            <p:ph sz="quarter" idx="10"/>
          </p:nvPr>
        </p:nvSpPr>
        <p:spPr>
          <a:xfrm>
            <a:off x="1060633" y="1793437"/>
            <a:ext cx="10070733" cy="3540369"/>
          </a:xfrm>
          <a:prstGeom prst="rect">
            <a:avLst/>
          </a:prstGeom>
        </p:spPr>
        <p:txBody>
          <a:bodyPr/>
          <a:lstStyle>
            <a:lvl1pPr algn="l">
              <a:lnSpc>
                <a:spcPct val="200000"/>
              </a:lnSpc>
              <a:defRPr sz="2400" b="1"/>
            </a:lvl1pPr>
            <a:lvl2pPr algn="l">
              <a:defRPr/>
            </a:lvl2p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13" name="Titel 12">
            <a:extLst>
              <a:ext uri="{FF2B5EF4-FFF2-40B4-BE49-F238E27FC236}">
                <a16:creationId xmlns:a16="http://schemas.microsoft.com/office/drawing/2014/main" id="{33F7F9AE-8207-2E77-0095-F4144F31E6E3}"/>
              </a:ext>
            </a:extLst>
          </p:cNvPr>
          <p:cNvSpPr>
            <a:spLocks noGrp="1"/>
          </p:cNvSpPr>
          <p:nvPr>
            <p:ph type="title" hasCustomPrompt="1"/>
          </p:nvPr>
        </p:nvSpPr>
        <p:spPr>
          <a:xfrm>
            <a:off x="1060633" y="699405"/>
            <a:ext cx="10070733" cy="919034"/>
          </a:xfrm>
        </p:spPr>
        <p:txBody>
          <a:bodyPr/>
          <a:lstStyle>
            <a:lvl1pPr algn="l">
              <a:defRPr/>
            </a:lvl1pPr>
          </a:lstStyle>
          <a:p>
            <a:r>
              <a:rPr lang="nl-NL" dirty="0"/>
              <a:t>Titel van de slide</a:t>
            </a:r>
          </a:p>
        </p:txBody>
      </p:sp>
      <p:sp>
        <p:nvSpPr>
          <p:cNvPr id="2" name="Rechthoek: afgeronde hoeken 1">
            <a:extLst>
              <a:ext uri="{FF2B5EF4-FFF2-40B4-BE49-F238E27FC236}">
                <a16:creationId xmlns:a16="http://schemas.microsoft.com/office/drawing/2014/main" id="{95017C2A-D058-E3F1-FB03-DCFA6043D6ED}"/>
              </a:ext>
            </a:extLst>
          </p:cNvPr>
          <p:cNvSpPr/>
          <p:nvPr userDrawn="1"/>
        </p:nvSpPr>
        <p:spPr>
          <a:xfrm>
            <a:off x="0" y="5662246"/>
            <a:ext cx="12192000" cy="1195753"/>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tekst, Lettertype, Graphics, logo&#10;&#10;Door AI gegenereerde inhoud is mogelijk onjuist.">
            <a:extLst>
              <a:ext uri="{FF2B5EF4-FFF2-40B4-BE49-F238E27FC236}">
                <a16:creationId xmlns:a16="http://schemas.microsoft.com/office/drawing/2014/main" id="{64373C0F-B0DC-B3B1-2691-ACB4453A26EF}"/>
              </a:ext>
            </a:extLst>
          </p:cNvPr>
          <p:cNvPicPr>
            <a:picLocks noChangeAspect="1"/>
          </p:cNvPicPr>
          <p:nvPr userDrawn="1"/>
        </p:nvPicPr>
        <p:blipFill>
          <a:blip r:embed="rId2"/>
          <a:stretch>
            <a:fillRect/>
          </a:stretch>
        </p:blipFill>
        <p:spPr>
          <a:xfrm>
            <a:off x="8422574" y="5312250"/>
            <a:ext cx="3159826" cy="1895744"/>
          </a:xfrm>
          <a:prstGeom prst="rect">
            <a:avLst/>
          </a:prstGeom>
        </p:spPr>
      </p:pic>
    </p:spTree>
    <p:extLst>
      <p:ext uri="{BB962C8B-B14F-4D97-AF65-F5344CB8AC3E}">
        <p14:creationId xmlns:p14="http://schemas.microsoft.com/office/powerpoint/2010/main" val="1139829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E858CF7B-D33B-EBB8-B65C-748A776A48DE}"/>
              </a:ext>
            </a:extLst>
          </p:cNvPr>
          <p:cNvSpPr/>
          <p:nvPr userDrawn="1"/>
        </p:nvSpPr>
        <p:spPr>
          <a:xfrm>
            <a:off x="1098923" y="1038038"/>
            <a:ext cx="9994153" cy="4781924"/>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Rechthoek: afgeronde hoeken 3">
            <a:extLst>
              <a:ext uri="{FF2B5EF4-FFF2-40B4-BE49-F238E27FC236}">
                <a16:creationId xmlns:a16="http://schemas.microsoft.com/office/drawing/2014/main" id="{42AF40E1-4D9D-D303-3837-BC40B1A79778}"/>
              </a:ext>
            </a:extLst>
          </p:cNvPr>
          <p:cNvSpPr/>
          <p:nvPr userDrawn="1"/>
        </p:nvSpPr>
        <p:spPr>
          <a:xfrm>
            <a:off x="1098923" y="1038038"/>
            <a:ext cx="9994153" cy="4781924"/>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tel 4">
            <a:extLst>
              <a:ext uri="{FF2B5EF4-FFF2-40B4-BE49-F238E27FC236}">
                <a16:creationId xmlns:a16="http://schemas.microsoft.com/office/drawing/2014/main" id="{53373A37-4967-F0BE-E675-9505CB9E25C7}"/>
              </a:ext>
            </a:extLst>
          </p:cNvPr>
          <p:cNvSpPr>
            <a:spLocks noGrp="1"/>
          </p:cNvSpPr>
          <p:nvPr>
            <p:ph type="title" hasCustomPrompt="1"/>
          </p:nvPr>
        </p:nvSpPr>
        <p:spPr>
          <a:xfrm>
            <a:off x="2121016" y="3015654"/>
            <a:ext cx="5944462" cy="826689"/>
          </a:xfrm>
        </p:spPr>
        <p:txBody>
          <a:bodyPr/>
          <a:lstStyle>
            <a:lvl1pPr algn="l">
              <a:defRPr>
                <a:solidFill>
                  <a:schemeClr val="tx1"/>
                </a:solidFill>
              </a:defRPr>
            </a:lvl1pPr>
          </a:lstStyle>
          <a:p>
            <a:r>
              <a:rPr lang="nl-NL" dirty="0"/>
              <a:t>Titel van de presentatie</a:t>
            </a:r>
          </a:p>
        </p:txBody>
      </p:sp>
      <p:pic>
        <p:nvPicPr>
          <p:cNvPr id="6" name="Afbeelding 5" descr="Afbeelding met symbool&#10;&#10;Door AI gegenereerde inhoud is mogelijk onjuist.">
            <a:extLst>
              <a:ext uri="{FF2B5EF4-FFF2-40B4-BE49-F238E27FC236}">
                <a16:creationId xmlns:a16="http://schemas.microsoft.com/office/drawing/2014/main" id="{6AF77749-D8EF-2E14-5E12-EF036DB62FEA}"/>
              </a:ext>
            </a:extLst>
          </p:cNvPr>
          <p:cNvPicPr>
            <a:picLocks noChangeAspect="1"/>
          </p:cNvPicPr>
          <p:nvPr userDrawn="1"/>
        </p:nvPicPr>
        <p:blipFill>
          <a:blip r:embed="rId2"/>
          <a:stretch>
            <a:fillRect/>
          </a:stretch>
        </p:blipFill>
        <p:spPr>
          <a:xfrm>
            <a:off x="6660662" y="1779953"/>
            <a:ext cx="5497260" cy="3298092"/>
          </a:xfrm>
          <a:prstGeom prst="rect">
            <a:avLst/>
          </a:prstGeom>
        </p:spPr>
      </p:pic>
    </p:spTree>
    <p:extLst>
      <p:ext uri="{BB962C8B-B14F-4D97-AF65-F5344CB8AC3E}">
        <p14:creationId xmlns:p14="http://schemas.microsoft.com/office/powerpoint/2010/main" val="834203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pic>
        <p:nvPicPr>
          <p:cNvPr id="9" name="Afbeelding 8" descr="Afbeelding met Lettertype, Graphics, schermopname, grafische vormgeving&#10;&#10;Door AI gegenereerde inhoud is mogelijk onjuist.">
            <a:extLst>
              <a:ext uri="{FF2B5EF4-FFF2-40B4-BE49-F238E27FC236}">
                <a16:creationId xmlns:a16="http://schemas.microsoft.com/office/drawing/2014/main" id="{F9535812-1B1D-1456-344A-AA0F079D09C6}"/>
              </a:ext>
            </a:extLst>
          </p:cNvPr>
          <p:cNvPicPr>
            <a:picLocks noChangeAspect="1"/>
          </p:cNvPicPr>
          <p:nvPr userDrawn="1"/>
        </p:nvPicPr>
        <p:blipFill>
          <a:blip r:embed="rId2"/>
          <a:stretch>
            <a:fillRect/>
          </a:stretch>
        </p:blipFill>
        <p:spPr>
          <a:xfrm>
            <a:off x="380542" y="0"/>
            <a:ext cx="11430915" cy="6858000"/>
          </a:xfrm>
          <a:prstGeom prst="rect">
            <a:avLst/>
          </a:prstGeom>
        </p:spPr>
      </p:pic>
    </p:spTree>
    <p:extLst>
      <p:ext uri="{BB962C8B-B14F-4D97-AF65-F5344CB8AC3E}">
        <p14:creationId xmlns:p14="http://schemas.microsoft.com/office/powerpoint/2010/main" val="4080572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8_Title Slide">
    <p:bg>
      <p:bgRef idx="1002">
        <a:schemeClr val="bg1"/>
      </p:bgRef>
    </p:bg>
    <p:spTree>
      <p:nvGrpSpPr>
        <p:cNvPr id="1" name=""/>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A04320B3-9260-9703-6939-8CD3F9A9F6D1}"/>
              </a:ext>
            </a:extLst>
          </p:cNvPr>
          <p:cNvSpPr/>
          <p:nvPr/>
        </p:nvSpPr>
        <p:spPr>
          <a:xfrm>
            <a:off x="1589707"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tekst 12">
            <a:extLst>
              <a:ext uri="{FF2B5EF4-FFF2-40B4-BE49-F238E27FC236}">
                <a16:creationId xmlns:a16="http://schemas.microsoft.com/office/drawing/2014/main" id="{12F96BEA-D7BE-1E6E-DFCB-658F58D41CBF}"/>
              </a:ext>
            </a:extLst>
          </p:cNvPr>
          <p:cNvSpPr>
            <a:spLocks noGrp="1"/>
          </p:cNvSpPr>
          <p:nvPr>
            <p:ph type="body" sz="quarter" idx="10" hasCustomPrompt="1"/>
          </p:nvPr>
        </p:nvSpPr>
        <p:spPr>
          <a:xfrm>
            <a:off x="4395908" y="2186354"/>
            <a:ext cx="6318862" cy="1301261"/>
          </a:xfrm>
          <a:prstGeom prst="rect">
            <a:avLst/>
          </a:prstGeom>
        </p:spPr>
        <p:txBody>
          <a:bodyPr/>
          <a:lstStyle>
            <a:lvl1pPr marL="0" indent="0" algn="l">
              <a:buNone/>
              <a:defRPr sz="4800" b="1">
                <a:latin typeface="Rounded Mplus 1c Black" panose="020B0902020203020207" pitchFamily="34" charset="-128"/>
                <a:ea typeface="Rounded Mplus 1c Black" panose="020B0902020203020207" pitchFamily="34" charset="-128"/>
                <a:cs typeface="Rounded Mplus 1c Black" panose="020B0902020203020207" pitchFamily="34" charset="-128"/>
              </a:defRPr>
            </a:lvl1pPr>
            <a:lvl2pPr algn="l">
              <a:defRPr/>
            </a:lvl2pPr>
            <a:lvl3pPr algn="l">
              <a:defRPr/>
            </a:lvl3pPr>
            <a:lvl4pPr algn="l">
              <a:defRPr/>
            </a:lvl4pPr>
            <a:lvl5pPr algn="l">
              <a:defRPr/>
            </a:lvl5pPr>
          </a:lstStyle>
          <a:p>
            <a:pPr lvl="0"/>
            <a:r>
              <a:rPr lang="nl-NL" dirty="0"/>
              <a:t>Titel Donkere achtergrond</a:t>
            </a:r>
          </a:p>
        </p:txBody>
      </p:sp>
      <p:sp>
        <p:nvSpPr>
          <p:cNvPr id="15" name="Tijdelijke aanduiding voor inhoud 14">
            <a:extLst>
              <a:ext uri="{FF2B5EF4-FFF2-40B4-BE49-F238E27FC236}">
                <a16:creationId xmlns:a16="http://schemas.microsoft.com/office/drawing/2014/main" id="{B97532BE-731C-28C7-8D93-6DEB5532DAEE}"/>
              </a:ext>
            </a:extLst>
          </p:cNvPr>
          <p:cNvSpPr>
            <a:spLocks noGrp="1"/>
          </p:cNvSpPr>
          <p:nvPr>
            <p:ph sz="quarter" idx="11" hasCustomPrompt="1"/>
          </p:nvPr>
        </p:nvSpPr>
        <p:spPr>
          <a:xfrm>
            <a:off x="4395788" y="3798281"/>
            <a:ext cx="6318982" cy="1219200"/>
          </a:xfrm>
          <a:prstGeom prst="rect">
            <a:avLst/>
          </a:prstGeom>
        </p:spPr>
        <p:txBody>
          <a:bodyPr/>
          <a:lstStyle>
            <a:lvl1pPr marL="0" indent="0" algn="l">
              <a:buNone/>
              <a:defRPr sz="2000">
                <a:latin typeface="Poppins "/>
                <a:cs typeface="Poppins Bold" panose="000008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Voettekst hier invullen voor een donkere achtergrond, of informatie</a:t>
            </a:r>
          </a:p>
        </p:txBody>
      </p:sp>
      <p:sp>
        <p:nvSpPr>
          <p:cNvPr id="3" name="Rechthoek: afgeronde hoeken 2">
            <a:extLst>
              <a:ext uri="{FF2B5EF4-FFF2-40B4-BE49-F238E27FC236}">
                <a16:creationId xmlns:a16="http://schemas.microsoft.com/office/drawing/2014/main" id="{5D83EB36-5822-4049-5D26-82886049D28F}"/>
              </a:ext>
            </a:extLst>
          </p:cNvPr>
          <p:cNvSpPr/>
          <p:nvPr userDrawn="1"/>
        </p:nvSpPr>
        <p:spPr>
          <a:xfrm>
            <a:off x="1589707"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schemeClr val="bg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802043762"/>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238D5153-E757-7DD2-217B-2B1F63493603}"/>
              </a:ext>
            </a:extLst>
          </p:cNvPr>
          <p:cNvSpPr>
            <a:spLocks noGrp="1"/>
          </p:cNvSpPr>
          <p:nvPr>
            <p:ph type="pic" sz="quarter" idx="11"/>
          </p:nvPr>
        </p:nvSpPr>
        <p:spPr>
          <a:xfrm>
            <a:off x="6412525" y="868238"/>
            <a:ext cx="5082502" cy="5040313"/>
          </a:xfrm>
          <a:prstGeom prst="roundRect">
            <a:avLst>
              <a:gd name="adj" fmla="val 5270"/>
            </a:avLst>
          </a:prstGeom>
        </p:spPr>
        <p:txBody>
          <a:bodyPr/>
          <a:lstStyle/>
          <a:p>
            <a:r>
              <a:rPr lang="nl-NL"/>
              <a:t>Klik op het pictogram als u een afbeelding wilt toevoegen</a:t>
            </a:r>
          </a:p>
        </p:txBody>
      </p:sp>
      <p:sp>
        <p:nvSpPr>
          <p:cNvPr id="2" name="Rechthoek: afgeronde hoeken 1">
            <a:extLst>
              <a:ext uri="{FF2B5EF4-FFF2-40B4-BE49-F238E27FC236}">
                <a16:creationId xmlns:a16="http://schemas.microsoft.com/office/drawing/2014/main" id="{D35E6FBD-6E2B-AF9E-AE54-1A14189EF988}"/>
              </a:ext>
            </a:extLst>
          </p:cNvPr>
          <p:cNvSpPr/>
          <p:nvPr/>
        </p:nvSpPr>
        <p:spPr>
          <a:xfrm>
            <a:off x="0" y="0"/>
            <a:ext cx="5392615" cy="6858000"/>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inhoud 4">
            <a:extLst>
              <a:ext uri="{FF2B5EF4-FFF2-40B4-BE49-F238E27FC236}">
                <a16:creationId xmlns:a16="http://schemas.microsoft.com/office/drawing/2014/main" id="{FC903DE5-8188-27E5-5744-D0E1FBAE0CFC}"/>
              </a:ext>
            </a:extLst>
          </p:cNvPr>
          <p:cNvSpPr>
            <a:spLocks noGrp="1"/>
          </p:cNvSpPr>
          <p:nvPr>
            <p:ph sz="quarter" idx="10" hasCustomPrompt="1"/>
          </p:nvPr>
        </p:nvSpPr>
        <p:spPr>
          <a:xfrm>
            <a:off x="711901" y="2199793"/>
            <a:ext cx="3968811" cy="3557709"/>
          </a:xfrm>
          <a:prstGeom prst="rect">
            <a:avLst/>
          </a:prstGeom>
        </p:spPr>
        <p:txBody>
          <a:bodyPr/>
          <a:lstStyle>
            <a:lvl1pPr marL="457200" indent="-457200" algn="l">
              <a:lnSpc>
                <a:spcPct val="150000"/>
              </a:lnSpc>
              <a:buFont typeface="Arial" panose="020B0604020202020204" pitchFamily="34" charset="0"/>
              <a:buChar char="•"/>
              <a:defRPr b="1">
                <a:solidFill>
                  <a:schemeClr val="tx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nl-NL" dirty="0"/>
              <a:t>Eerste niveau</a:t>
            </a:r>
          </a:p>
          <a:p>
            <a:pPr lvl="0"/>
            <a:r>
              <a:rPr lang="nl-NL" dirty="0"/>
              <a:t>Tweede niveau</a:t>
            </a:r>
          </a:p>
          <a:p>
            <a:pPr lvl="0"/>
            <a:r>
              <a:rPr lang="nl-NL" dirty="0"/>
              <a:t>Derde niveau</a:t>
            </a:r>
          </a:p>
          <a:p>
            <a:pPr lvl="0"/>
            <a:r>
              <a:rPr lang="nl-NL" dirty="0"/>
              <a:t>Vierde niveau</a:t>
            </a:r>
          </a:p>
          <a:p>
            <a:pPr lvl="0"/>
            <a:endParaRPr lang="nl-NL" dirty="0"/>
          </a:p>
        </p:txBody>
      </p:sp>
      <p:cxnSp>
        <p:nvCxnSpPr>
          <p:cNvPr id="4" name="Rechte verbindingslijn 3">
            <a:extLst>
              <a:ext uri="{FF2B5EF4-FFF2-40B4-BE49-F238E27FC236}">
                <a16:creationId xmlns:a16="http://schemas.microsoft.com/office/drawing/2014/main" id="{7142CBA3-28ED-73E1-A4AC-ED81287A7D46}"/>
              </a:ext>
            </a:extLst>
          </p:cNvPr>
          <p:cNvCxnSpPr>
            <a:cxnSpLocks/>
          </p:cNvCxnSpPr>
          <p:nvPr userDrawn="1"/>
        </p:nvCxnSpPr>
        <p:spPr>
          <a:xfrm>
            <a:off x="711900" y="2074985"/>
            <a:ext cx="3968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8">
            <a:extLst>
              <a:ext uri="{FF2B5EF4-FFF2-40B4-BE49-F238E27FC236}">
                <a16:creationId xmlns:a16="http://schemas.microsoft.com/office/drawing/2014/main" id="{35FAAE45-0596-8F6E-1470-7234B01ED1B0}"/>
              </a:ext>
            </a:extLst>
          </p:cNvPr>
          <p:cNvSpPr>
            <a:spLocks noGrp="1"/>
          </p:cNvSpPr>
          <p:nvPr>
            <p:ph type="title" hasCustomPrompt="1"/>
          </p:nvPr>
        </p:nvSpPr>
        <p:spPr>
          <a:xfrm>
            <a:off x="711901" y="955676"/>
            <a:ext cx="3968811" cy="569060"/>
          </a:xfrm>
        </p:spPr>
        <p:txBody>
          <a:bodyPr/>
          <a:lstStyle>
            <a:lvl1pPr algn="l">
              <a:defRPr>
                <a:solidFill>
                  <a:schemeClr val="tx1"/>
                </a:solidFill>
              </a:defRPr>
            </a:lvl1pPr>
          </a:lstStyle>
          <a:p>
            <a:r>
              <a:rPr lang="nl-NL" dirty="0"/>
              <a:t>Titel van de slide</a:t>
            </a:r>
          </a:p>
        </p:txBody>
      </p:sp>
    </p:spTree>
    <p:extLst>
      <p:ext uri="{BB962C8B-B14F-4D97-AF65-F5344CB8AC3E}">
        <p14:creationId xmlns:p14="http://schemas.microsoft.com/office/powerpoint/2010/main" val="1188821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9_Title Slide">
    <p:bg>
      <p:bgRef idx="1002">
        <a:schemeClr val="bg1"/>
      </p:bgRef>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12F96BEA-D7BE-1E6E-DFCB-658F58D41CBF}"/>
              </a:ext>
            </a:extLst>
          </p:cNvPr>
          <p:cNvSpPr>
            <a:spLocks noGrp="1"/>
          </p:cNvSpPr>
          <p:nvPr>
            <p:ph type="body" sz="quarter" idx="10" hasCustomPrompt="1"/>
          </p:nvPr>
        </p:nvSpPr>
        <p:spPr>
          <a:xfrm>
            <a:off x="1722926" y="2186354"/>
            <a:ext cx="6318862" cy="1301261"/>
          </a:xfrm>
          <a:prstGeom prst="rect">
            <a:avLst/>
          </a:prstGeom>
        </p:spPr>
        <p:txBody>
          <a:bodyPr/>
          <a:lstStyle>
            <a:lvl1pPr marL="0" indent="0" algn="r">
              <a:buNone/>
              <a:defRPr sz="4800" b="1">
                <a:latin typeface="Rounded Mplus 1c Black" panose="020B0902020203020207" pitchFamily="34" charset="-128"/>
                <a:ea typeface="Rounded Mplus 1c Black" panose="020B0902020203020207" pitchFamily="34" charset="-128"/>
                <a:cs typeface="Rounded Mplus 1c Black" panose="020B0902020203020207" pitchFamily="34" charset="-128"/>
              </a:defRPr>
            </a:lvl1pPr>
            <a:lvl2pPr algn="l">
              <a:defRPr/>
            </a:lvl2pPr>
            <a:lvl3pPr algn="l">
              <a:defRPr/>
            </a:lvl3pPr>
            <a:lvl4pPr algn="l">
              <a:defRPr/>
            </a:lvl4pPr>
            <a:lvl5pPr algn="l">
              <a:defRPr/>
            </a:lvl5pPr>
          </a:lstStyle>
          <a:p>
            <a:pPr lvl="0"/>
            <a:r>
              <a:rPr lang="nl-NL" dirty="0"/>
              <a:t>Titel Donkere achtergrond</a:t>
            </a:r>
          </a:p>
        </p:txBody>
      </p:sp>
      <p:sp>
        <p:nvSpPr>
          <p:cNvPr id="15" name="Tijdelijke aanduiding voor inhoud 14">
            <a:extLst>
              <a:ext uri="{FF2B5EF4-FFF2-40B4-BE49-F238E27FC236}">
                <a16:creationId xmlns:a16="http://schemas.microsoft.com/office/drawing/2014/main" id="{B97532BE-731C-28C7-8D93-6DEB5532DAEE}"/>
              </a:ext>
            </a:extLst>
          </p:cNvPr>
          <p:cNvSpPr>
            <a:spLocks noGrp="1"/>
          </p:cNvSpPr>
          <p:nvPr>
            <p:ph sz="quarter" idx="11" hasCustomPrompt="1"/>
          </p:nvPr>
        </p:nvSpPr>
        <p:spPr>
          <a:xfrm>
            <a:off x="1722806" y="3798281"/>
            <a:ext cx="6318982" cy="1219200"/>
          </a:xfrm>
          <a:prstGeom prst="rect">
            <a:avLst/>
          </a:prstGeom>
        </p:spPr>
        <p:txBody>
          <a:bodyPr/>
          <a:lstStyle>
            <a:lvl1pPr marL="0" indent="0" algn="r">
              <a:buNone/>
              <a:defRPr sz="2000">
                <a:latin typeface="Poppins "/>
                <a:cs typeface="Poppins Bold" panose="000008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Voettekst hier invullen voor een donkere achtergrond, of informatie</a:t>
            </a:r>
          </a:p>
        </p:txBody>
      </p:sp>
      <p:sp>
        <p:nvSpPr>
          <p:cNvPr id="3" name="Rechthoek: afgeronde hoeken 2">
            <a:extLst>
              <a:ext uri="{FF2B5EF4-FFF2-40B4-BE49-F238E27FC236}">
                <a16:creationId xmlns:a16="http://schemas.microsoft.com/office/drawing/2014/main" id="{5D83EB36-5822-4049-5D26-82886049D28F}"/>
              </a:ext>
            </a:extLst>
          </p:cNvPr>
          <p:cNvSpPr/>
          <p:nvPr userDrawn="1"/>
        </p:nvSpPr>
        <p:spPr>
          <a:xfrm>
            <a:off x="8714899"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schemeClr val="bg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26229011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_Custom Layout">
    <p:bg>
      <p:bgRef idx="1002">
        <a:schemeClr val="bg1"/>
      </p:bgRef>
    </p:bg>
    <p:spTree>
      <p:nvGrpSpPr>
        <p:cNvPr id="1" name=""/>
        <p:cNvGrpSpPr/>
        <p:nvPr/>
      </p:nvGrpSpPr>
      <p:grpSpPr>
        <a:xfrm>
          <a:off x="0" y="0"/>
          <a:ext cx="0" cy="0"/>
          <a:chOff x="0" y="0"/>
          <a:chExt cx="0" cy="0"/>
        </a:xfrm>
      </p:grpSpPr>
      <p:sp>
        <p:nvSpPr>
          <p:cNvPr id="4" name="Rechthoek: afgeronde hoeken 3">
            <a:extLst>
              <a:ext uri="{FF2B5EF4-FFF2-40B4-BE49-F238E27FC236}">
                <a16:creationId xmlns:a16="http://schemas.microsoft.com/office/drawing/2014/main" id="{8F6ACD03-0EFF-B60A-3872-BF1BFD660F39}"/>
              </a:ext>
            </a:extLst>
          </p:cNvPr>
          <p:cNvSpPr/>
          <p:nvPr/>
        </p:nvSpPr>
        <p:spPr>
          <a:xfrm>
            <a:off x="0" y="5662246"/>
            <a:ext cx="12192000" cy="1195753"/>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Afbeelding 7" descr="Afbeelding met tekst, Lettertype, Graphics, logo&#10;&#10;Door AI gegenereerde inhoud is mogelijk onjuist.">
            <a:extLst>
              <a:ext uri="{FF2B5EF4-FFF2-40B4-BE49-F238E27FC236}">
                <a16:creationId xmlns:a16="http://schemas.microsoft.com/office/drawing/2014/main" id="{9D8EB880-BCB3-6269-686C-023B11CC059C}"/>
              </a:ext>
            </a:extLst>
          </p:cNvPr>
          <p:cNvPicPr>
            <a:picLocks noChangeAspect="1"/>
          </p:cNvPicPr>
          <p:nvPr/>
        </p:nvPicPr>
        <p:blipFill>
          <a:blip r:embed="rId2"/>
          <a:stretch>
            <a:fillRect/>
          </a:stretch>
        </p:blipFill>
        <p:spPr>
          <a:xfrm>
            <a:off x="8422574" y="5312250"/>
            <a:ext cx="3159826" cy="1895744"/>
          </a:xfrm>
          <a:prstGeom prst="rect">
            <a:avLst/>
          </a:prstGeom>
        </p:spPr>
      </p:pic>
      <p:sp>
        <p:nvSpPr>
          <p:cNvPr id="10" name="Tijdelijke aanduiding voor inhoud 9">
            <a:extLst>
              <a:ext uri="{FF2B5EF4-FFF2-40B4-BE49-F238E27FC236}">
                <a16:creationId xmlns:a16="http://schemas.microsoft.com/office/drawing/2014/main" id="{B53405CA-89B1-CE23-7457-59D735145FEC}"/>
              </a:ext>
            </a:extLst>
          </p:cNvPr>
          <p:cNvSpPr>
            <a:spLocks noGrp="1"/>
          </p:cNvSpPr>
          <p:nvPr>
            <p:ph sz="quarter" idx="10"/>
          </p:nvPr>
        </p:nvSpPr>
        <p:spPr>
          <a:xfrm>
            <a:off x="1060633" y="1793437"/>
            <a:ext cx="10070733" cy="3540369"/>
          </a:xfrm>
          <a:prstGeom prst="rect">
            <a:avLst/>
          </a:prstGeom>
        </p:spPr>
        <p:txBody>
          <a:bodyPr/>
          <a:lstStyle>
            <a:lvl1pPr algn="l">
              <a:lnSpc>
                <a:spcPct val="200000"/>
              </a:lnSpc>
              <a:defRPr sz="2400" b="1"/>
            </a:lvl1pPr>
            <a:lvl2pPr algn="l">
              <a:defRPr/>
            </a:lvl2pPr>
          </a:lstStyle>
          <a:p>
            <a:pPr lvl="0"/>
            <a:r>
              <a:rPr lang="nl-NL" dirty="0"/>
              <a:t>Klikken om de tekststijl van het model te bewerken</a:t>
            </a:r>
          </a:p>
          <a:p>
            <a:pPr lvl="1"/>
            <a:r>
              <a:rPr lang="nl-NL" dirty="0"/>
              <a:t>Tweede niveau</a:t>
            </a:r>
          </a:p>
          <a:p>
            <a:pPr lvl="0"/>
            <a:r>
              <a:rPr lang="nl-NL" dirty="0"/>
              <a:t>Derde niveau</a:t>
            </a:r>
          </a:p>
          <a:p>
            <a:pPr lvl="1"/>
            <a:r>
              <a:rPr lang="nl-NL" dirty="0"/>
              <a:t>Vierde niveau</a:t>
            </a:r>
          </a:p>
        </p:txBody>
      </p:sp>
      <p:sp>
        <p:nvSpPr>
          <p:cNvPr id="13" name="Titel 12">
            <a:extLst>
              <a:ext uri="{FF2B5EF4-FFF2-40B4-BE49-F238E27FC236}">
                <a16:creationId xmlns:a16="http://schemas.microsoft.com/office/drawing/2014/main" id="{33F7F9AE-8207-2E77-0095-F4144F31E6E3}"/>
              </a:ext>
            </a:extLst>
          </p:cNvPr>
          <p:cNvSpPr>
            <a:spLocks noGrp="1"/>
          </p:cNvSpPr>
          <p:nvPr>
            <p:ph type="title" hasCustomPrompt="1"/>
          </p:nvPr>
        </p:nvSpPr>
        <p:spPr>
          <a:xfrm>
            <a:off x="1060633" y="699405"/>
            <a:ext cx="10070733" cy="919034"/>
          </a:xfrm>
        </p:spPr>
        <p:txBody>
          <a:bodyPr/>
          <a:lstStyle>
            <a:lvl1pPr algn="l">
              <a:defRPr/>
            </a:lvl1pPr>
          </a:lstStyle>
          <a:p>
            <a:r>
              <a:rPr lang="nl-NL" dirty="0"/>
              <a:t>Titel voor donkere achtergrond</a:t>
            </a:r>
          </a:p>
        </p:txBody>
      </p:sp>
      <p:sp>
        <p:nvSpPr>
          <p:cNvPr id="2" name="Rechthoek: afgeronde hoeken 1">
            <a:extLst>
              <a:ext uri="{FF2B5EF4-FFF2-40B4-BE49-F238E27FC236}">
                <a16:creationId xmlns:a16="http://schemas.microsoft.com/office/drawing/2014/main" id="{95017C2A-D058-E3F1-FB03-DCFA6043D6ED}"/>
              </a:ext>
            </a:extLst>
          </p:cNvPr>
          <p:cNvSpPr/>
          <p:nvPr userDrawn="1"/>
        </p:nvSpPr>
        <p:spPr>
          <a:xfrm>
            <a:off x="0" y="5662246"/>
            <a:ext cx="12192000" cy="1195753"/>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2413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tekst, Lettertype, Graphics, logo&#10;&#10;Door AI gegenereerde inhoud is mogelijk onjuist.">
            <a:extLst>
              <a:ext uri="{FF2B5EF4-FFF2-40B4-BE49-F238E27FC236}">
                <a16:creationId xmlns:a16="http://schemas.microsoft.com/office/drawing/2014/main" id="{64373C0F-B0DC-B3B1-2691-ACB4453A26EF}"/>
              </a:ext>
            </a:extLst>
          </p:cNvPr>
          <p:cNvPicPr>
            <a:picLocks noChangeAspect="1"/>
          </p:cNvPicPr>
          <p:nvPr userDrawn="1"/>
        </p:nvPicPr>
        <p:blipFill>
          <a:blip r:embed="rId2"/>
          <a:stretch>
            <a:fillRect/>
          </a:stretch>
        </p:blipFill>
        <p:spPr>
          <a:xfrm>
            <a:off x="8422574" y="5312250"/>
            <a:ext cx="3159826" cy="1895744"/>
          </a:xfrm>
          <a:prstGeom prst="rect">
            <a:avLst/>
          </a:prstGeom>
        </p:spPr>
      </p:pic>
    </p:spTree>
    <p:extLst>
      <p:ext uri="{BB962C8B-B14F-4D97-AF65-F5344CB8AC3E}">
        <p14:creationId xmlns:p14="http://schemas.microsoft.com/office/powerpoint/2010/main" val="42490833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988342"/>
            <a:ext cx="10515600" cy="1325563"/>
          </a:xfrm>
          <a:prstGeom prst="rect">
            <a:avLst/>
          </a:prstGeom>
        </p:spPr>
        <p:txBody>
          <a:bodyPr vert="horz" lIns="91440" tIns="45720" rIns="91440" bIns="45720" rtlCol="0" anchor="ctr">
            <a:normAutofit/>
          </a:bodyPr>
          <a:lstStyle/>
          <a:p>
            <a:r>
              <a:rPr lang="en-US" dirty="0"/>
              <a:t>Rounded </a:t>
            </a:r>
            <a:r>
              <a:rPr lang="en-US" dirty="0" err="1"/>
              <a:t>Mplus</a:t>
            </a:r>
            <a:r>
              <a:rPr lang="en-US" dirty="0"/>
              <a:t> 1c black</a:t>
            </a:r>
          </a:p>
        </p:txBody>
      </p:sp>
    </p:spTree>
    <p:extLst>
      <p:ext uri="{BB962C8B-B14F-4D97-AF65-F5344CB8AC3E}">
        <p14:creationId xmlns:p14="http://schemas.microsoft.com/office/powerpoint/2010/main" val="1488560956"/>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1" r:id="rId6"/>
    <p:sldLayoutId id="2147483920" r:id="rId7"/>
  </p:sldLayoutIdLst>
  <p:hf hdr="0" dt="0"/>
  <p:txStyles>
    <p:titleStyle>
      <a:lvl1pPr algn="ctr" defTabSz="914400" rtl="0" eaLnBrk="1" latinLnBrk="0" hangingPunct="1">
        <a:lnSpc>
          <a:spcPct val="90000"/>
        </a:lnSpc>
        <a:spcBef>
          <a:spcPct val="0"/>
        </a:spcBef>
        <a:buNone/>
        <a:defRPr sz="4000" kern="1200">
          <a:solidFill>
            <a:schemeClr val="tx1"/>
          </a:solidFill>
          <a:latin typeface="Rounded Mplus 1c Black" panose="020B0902020203020207" pitchFamily="34" charset="-128"/>
          <a:ea typeface="Rounded Mplus 1c Black" panose="020B0902020203020207" pitchFamily="34" charset="-128"/>
          <a:cs typeface="Rounded Mplus 1c Black" panose="020B0902020203020207" pitchFamily="34" charset="-128"/>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7" name="Tijdelijke aanduiding voor titel 6">
            <a:extLst>
              <a:ext uri="{FF2B5EF4-FFF2-40B4-BE49-F238E27FC236}">
                <a16:creationId xmlns:a16="http://schemas.microsoft.com/office/drawing/2014/main" id="{A9F6B15B-A464-B07D-51F4-ACBEBA261CB0}"/>
              </a:ext>
            </a:extLst>
          </p:cNvPr>
          <p:cNvSpPr>
            <a:spLocks noGrp="1"/>
          </p:cNvSpPr>
          <p:nvPr>
            <p:ph type="title"/>
          </p:nvPr>
        </p:nvSpPr>
        <p:spPr>
          <a:xfrm>
            <a:off x="838200" y="2766218"/>
            <a:ext cx="10515600" cy="1325563"/>
          </a:xfrm>
          <a:prstGeom prst="rect">
            <a:avLst/>
          </a:prstGeom>
        </p:spPr>
        <p:txBody>
          <a:bodyPr vert="horz" lIns="91440" tIns="45720" rIns="91440" bIns="45720" rtlCol="0" anchor="ctr">
            <a:normAutofit/>
          </a:bodyPr>
          <a:lstStyle/>
          <a:p>
            <a:r>
              <a:rPr lang="en-US" dirty="0"/>
              <a:t>Rounded </a:t>
            </a:r>
            <a:r>
              <a:rPr lang="en-US" dirty="0" err="1"/>
              <a:t>Mplus</a:t>
            </a:r>
            <a:r>
              <a:rPr lang="en-US" dirty="0"/>
              <a:t> 1c black</a:t>
            </a:r>
            <a:endParaRPr lang="nl-NL" dirty="0"/>
          </a:p>
        </p:txBody>
      </p:sp>
    </p:spTree>
    <p:extLst>
      <p:ext uri="{BB962C8B-B14F-4D97-AF65-F5344CB8AC3E}">
        <p14:creationId xmlns:p14="http://schemas.microsoft.com/office/powerpoint/2010/main" val="2086766757"/>
      </p:ext>
    </p:extLst>
  </p:cSld>
  <p:clrMap bg1="dk1" tx1="lt1" bg2="dk2" tx2="lt2" accent1="accent1" accent2="accent2" accent3="accent3" accent4="accent4" accent5="accent5" accent6="accent6" hlink="hlink" folHlink="folHlink"/>
  <p:sldLayoutIdLst>
    <p:sldLayoutId id="2147483926" r:id="rId1"/>
    <p:sldLayoutId id="2147483925" r:id="rId2"/>
    <p:sldLayoutId id="2147483922" r:id="rId3"/>
    <p:sldLayoutId id="2147483927" r:id="rId4"/>
    <p:sldLayoutId id="2147483928" r:id="rId5"/>
    <p:sldLayoutId id="2147483923" r:id="rId6"/>
  </p:sldLayoutIdLst>
  <p:txStyles>
    <p:titleStyle>
      <a:lvl1pPr algn="ctr" defTabSz="914400" rtl="0" eaLnBrk="1" latinLnBrk="0" hangingPunct="1">
        <a:lnSpc>
          <a:spcPct val="90000"/>
        </a:lnSpc>
        <a:spcBef>
          <a:spcPct val="0"/>
        </a:spcBef>
        <a:buNone/>
        <a:defRPr sz="4400" kern="1200">
          <a:solidFill>
            <a:schemeClr val="tx1"/>
          </a:solidFill>
          <a:latin typeface="Rounded Mplus 1c Black" panose="020B0902020203020207" pitchFamily="34" charset="-128"/>
          <a:ea typeface="Rounded Mplus 1c Black" panose="020B0902020203020207" pitchFamily="34" charset="-128"/>
          <a:cs typeface="Rounded Mplus 1c Black" panose="020B0902020203020207"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nDQezECAxtQ"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79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A95AC-CC9C-E21F-9C4C-373FBA659470}"/>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511DFA6-10E3-AADA-0F38-73E58C8F0A05}"/>
              </a:ext>
            </a:extLst>
          </p:cNvPr>
          <p:cNvSpPr>
            <a:spLocks noGrp="1"/>
          </p:cNvSpPr>
          <p:nvPr>
            <p:ph type="body" sz="quarter" idx="10"/>
          </p:nvPr>
        </p:nvSpPr>
        <p:spPr>
          <a:xfrm>
            <a:off x="4395908" y="2144713"/>
            <a:ext cx="7075656" cy="891563"/>
          </a:xfrm>
        </p:spPr>
        <p:txBody>
          <a:bodyPr/>
          <a:lstStyle/>
          <a:p>
            <a:r>
              <a:rPr lang="nl-NL" sz="3600" dirty="0"/>
              <a:t>Je naaste liefhebben </a:t>
            </a:r>
          </a:p>
          <a:p>
            <a:r>
              <a:rPr lang="nl-NL" sz="3600" dirty="0"/>
              <a:t>als jezelf!</a:t>
            </a:r>
          </a:p>
        </p:txBody>
      </p:sp>
      <p:sp>
        <p:nvSpPr>
          <p:cNvPr id="3" name="Tijdelijke aanduiding voor inhoud 2">
            <a:extLst>
              <a:ext uri="{FF2B5EF4-FFF2-40B4-BE49-F238E27FC236}">
                <a16:creationId xmlns:a16="http://schemas.microsoft.com/office/drawing/2014/main" id="{1D6BEA7D-63D1-D5CA-B6E6-4FEFC09B1C5E}"/>
              </a:ext>
            </a:extLst>
          </p:cNvPr>
          <p:cNvSpPr>
            <a:spLocks noGrp="1"/>
          </p:cNvSpPr>
          <p:nvPr>
            <p:ph sz="quarter" idx="11"/>
          </p:nvPr>
        </p:nvSpPr>
        <p:spPr>
          <a:xfrm>
            <a:off x="4395788" y="3540124"/>
            <a:ext cx="6318982" cy="1679575"/>
          </a:xfrm>
        </p:spPr>
        <p:txBody>
          <a:bodyPr/>
          <a:lstStyle/>
          <a:p>
            <a:pPr>
              <a:lnSpc>
                <a:spcPct val="150000"/>
              </a:lnSpc>
            </a:pPr>
            <a:r>
              <a:rPr lang="nl-NL" dirty="0"/>
              <a:t>Als vervolg op leven vanuit genade. </a:t>
            </a:r>
          </a:p>
          <a:p>
            <a:pPr>
              <a:lnSpc>
                <a:spcPct val="150000"/>
              </a:lnSpc>
            </a:pPr>
            <a:r>
              <a:rPr lang="nl-NL" dirty="0"/>
              <a:t>(les van 8 februari)  </a:t>
            </a:r>
          </a:p>
        </p:txBody>
      </p:sp>
    </p:spTree>
    <p:extLst>
      <p:ext uri="{BB962C8B-B14F-4D97-AF65-F5344CB8AC3E}">
        <p14:creationId xmlns:p14="http://schemas.microsoft.com/office/powerpoint/2010/main" val="660052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89A0B3B-1BA9-04B0-16E0-DB51597145C4}"/>
              </a:ext>
            </a:extLst>
          </p:cNvPr>
          <p:cNvSpPr>
            <a:spLocks noGrp="1"/>
          </p:cNvSpPr>
          <p:nvPr>
            <p:ph type="body" sz="quarter" idx="10"/>
          </p:nvPr>
        </p:nvSpPr>
        <p:spPr/>
        <p:txBody>
          <a:bodyPr/>
          <a:lstStyle/>
          <a:p>
            <a:r>
              <a:rPr lang="nl-NL" dirty="0"/>
              <a:t>Welkom en bidden.</a:t>
            </a:r>
          </a:p>
        </p:txBody>
      </p:sp>
      <p:sp>
        <p:nvSpPr>
          <p:cNvPr id="5" name="Tijdelijke aanduiding voor inhoud 4">
            <a:extLst>
              <a:ext uri="{FF2B5EF4-FFF2-40B4-BE49-F238E27FC236}">
                <a16:creationId xmlns:a16="http://schemas.microsoft.com/office/drawing/2014/main" id="{BDE32C94-CE2F-189E-10B1-EC957C8FC0A7}"/>
              </a:ext>
            </a:extLst>
          </p:cNvPr>
          <p:cNvSpPr>
            <a:spLocks noGrp="1"/>
          </p:cNvSpPr>
          <p:nvPr>
            <p:ph sz="quarter" idx="11"/>
          </p:nvPr>
        </p:nvSpPr>
        <p:spPr/>
        <p:txBody>
          <a:bodyPr/>
          <a:lstStyle/>
          <a:p>
            <a:endParaRPr lang="nl-NL" dirty="0"/>
          </a:p>
        </p:txBody>
      </p:sp>
    </p:spTree>
    <p:extLst>
      <p:ext uri="{BB962C8B-B14F-4D97-AF65-F5344CB8AC3E}">
        <p14:creationId xmlns:p14="http://schemas.microsoft.com/office/powerpoint/2010/main" val="3419130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85894-302C-7BAA-4A81-5358E59891F4}"/>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F0EBD6F3-0FA2-4D5A-AE84-A0D993E51ADD}"/>
              </a:ext>
            </a:extLst>
          </p:cNvPr>
          <p:cNvSpPr>
            <a:spLocks noGrp="1"/>
          </p:cNvSpPr>
          <p:nvPr>
            <p:ph type="pic" sz="quarter" idx="11"/>
          </p:nvPr>
        </p:nvSpPr>
        <p:spPr>
          <a:xfrm>
            <a:off x="5597236" y="480292"/>
            <a:ext cx="5897791" cy="5428260"/>
          </a:xfrm>
        </p:spPr>
        <p:txBody>
          <a:bodyPr/>
          <a:lstStyle/>
          <a:p>
            <a:pPr marL="0" indent="0">
              <a:buNone/>
            </a:pPr>
            <a:r>
              <a:rPr lang="nl-NL" dirty="0"/>
              <a:t>Heer ik kom tot U</a:t>
            </a:r>
          </a:p>
          <a:p>
            <a:pPr marL="0" indent="0">
              <a:buNone/>
            </a:pPr>
            <a:r>
              <a:rPr lang="nl-NL" dirty="0"/>
              <a:t>Neem mijn hart verander mij</a:t>
            </a:r>
          </a:p>
          <a:p>
            <a:pPr marL="0" indent="0">
              <a:buNone/>
            </a:pPr>
            <a:r>
              <a:rPr lang="nl-NL" dirty="0"/>
              <a:t>Als ik U ontmoet, vind ik rust bij U</a:t>
            </a:r>
          </a:p>
          <a:p>
            <a:pPr marL="0" indent="0">
              <a:buNone/>
            </a:pPr>
            <a:r>
              <a:rPr lang="nl-NL" dirty="0"/>
              <a:t>Want Heer ik heb ontdekt,</a:t>
            </a:r>
          </a:p>
          <a:p>
            <a:pPr marL="0" indent="0">
              <a:buNone/>
            </a:pPr>
            <a:r>
              <a:rPr lang="nl-NL" dirty="0"/>
              <a:t>dat als ik aan uw voeten ben,</a:t>
            </a:r>
          </a:p>
          <a:p>
            <a:pPr marL="0" indent="0">
              <a:buNone/>
            </a:pPr>
            <a:r>
              <a:rPr lang="nl-NL" dirty="0"/>
              <a:t>trots en twijfel wijken,</a:t>
            </a:r>
          </a:p>
          <a:p>
            <a:pPr marL="0" indent="0">
              <a:buNone/>
            </a:pPr>
            <a:r>
              <a:rPr lang="nl-NL" dirty="0"/>
              <a:t>voor de kracht van Uw liefde</a:t>
            </a:r>
          </a:p>
          <a:p>
            <a:pPr marL="0" indent="0">
              <a:buNone/>
            </a:pPr>
            <a:endParaRPr lang="nl-NL" dirty="0"/>
          </a:p>
          <a:p>
            <a:pPr marL="0" indent="0">
              <a:buNone/>
            </a:pPr>
            <a:r>
              <a:rPr lang="nl-NL" dirty="0"/>
              <a:t>Houd mij vast, laat Uw liefde stromen</a:t>
            </a:r>
          </a:p>
          <a:p>
            <a:pPr marL="0" indent="0">
              <a:buNone/>
            </a:pPr>
            <a:r>
              <a:rPr lang="nl-NL" dirty="0"/>
              <a:t>Houd mij vast, heel dicht bij Uw hart</a:t>
            </a:r>
          </a:p>
          <a:p>
            <a:pPr marL="0" indent="0">
              <a:buNone/>
            </a:pPr>
            <a:r>
              <a:rPr lang="nl-NL" dirty="0"/>
              <a:t>Ik voel Uw kracht, en stijg op als een arend</a:t>
            </a:r>
          </a:p>
          <a:p>
            <a:pPr marL="0" indent="0">
              <a:buNone/>
            </a:pPr>
            <a:r>
              <a:rPr lang="nl-NL" dirty="0"/>
              <a:t>Dan zweef ik op de wind, gedragen door Uw </a:t>
            </a:r>
          </a:p>
          <a:p>
            <a:pPr marL="0" indent="0">
              <a:buNone/>
            </a:pPr>
            <a:r>
              <a:rPr lang="nl-NL" dirty="0"/>
              <a:t>Geest, en de kracht van Uw liefde.</a:t>
            </a:r>
          </a:p>
          <a:p>
            <a:pPr marL="0" indent="0">
              <a:buNone/>
            </a:pPr>
            <a:endParaRPr lang="nl-NL" dirty="0"/>
          </a:p>
          <a:p>
            <a:pPr marL="0" indent="0">
              <a:buNone/>
            </a:pPr>
            <a:endParaRPr lang="nl-NL" dirty="0"/>
          </a:p>
        </p:txBody>
      </p:sp>
      <p:sp>
        <p:nvSpPr>
          <p:cNvPr id="3" name="Tijdelijke aanduiding voor inhoud 2">
            <a:extLst>
              <a:ext uri="{FF2B5EF4-FFF2-40B4-BE49-F238E27FC236}">
                <a16:creationId xmlns:a16="http://schemas.microsoft.com/office/drawing/2014/main" id="{16AC4DD4-7C7E-4855-831C-99E51BAFF38B}"/>
              </a:ext>
            </a:extLst>
          </p:cNvPr>
          <p:cNvSpPr>
            <a:spLocks noGrp="1"/>
          </p:cNvSpPr>
          <p:nvPr>
            <p:ph sz="quarter" idx="10"/>
          </p:nvPr>
        </p:nvSpPr>
        <p:spPr>
          <a:xfrm>
            <a:off x="711901" y="1577340"/>
            <a:ext cx="3968811" cy="3811513"/>
          </a:xfrm>
        </p:spPr>
        <p:txBody>
          <a:bodyPr/>
          <a:lstStyle/>
          <a:p>
            <a:pPr marL="0" indent="0" algn="ctr">
              <a:buNone/>
            </a:pPr>
            <a:r>
              <a:rPr lang="nl-NL" sz="1600" dirty="0"/>
              <a:t>Zingen  Opwekking 488 </a:t>
            </a:r>
          </a:p>
          <a:p>
            <a:pPr marL="0" indent="0" algn="ctr">
              <a:buNone/>
            </a:pPr>
            <a:r>
              <a:rPr lang="nl-NL" sz="2400" dirty="0"/>
              <a:t>Kracht van Uw liefde</a:t>
            </a:r>
          </a:p>
          <a:p>
            <a:pPr marL="0" indent="0">
              <a:buNone/>
            </a:pPr>
            <a:endParaRPr lang="nl-NL" sz="1600" dirty="0"/>
          </a:p>
        </p:txBody>
      </p:sp>
      <p:sp>
        <p:nvSpPr>
          <p:cNvPr id="4" name="Titel 3">
            <a:extLst>
              <a:ext uri="{FF2B5EF4-FFF2-40B4-BE49-F238E27FC236}">
                <a16:creationId xmlns:a16="http://schemas.microsoft.com/office/drawing/2014/main" id="{3214D312-BEA5-C78C-3A5F-4EA014D762DB}"/>
              </a:ext>
            </a:extLst>
          </p:cNvPr>
          <p:cNvSpPr>
            <a:spLocks noGrp="1"/>
          </p:cNvSpPr>
          <p:nvPr>
            <p:ph type="title"/>
          </p:nvPr>
        </p:nvSpPr>
        <p:spPr/>
        <p:txBody>
          <a:bodyPr>
            <a:normAutofit fontScale="90000"/>
          </a:bodyPr>
          <a:lstStyle/>
          <a:p>
            <a:r>
              <a:rPr lang="nl-NL" b="1" dirty="0"/>
              <a:t>	    Lied</a:t>
            </a:r>
          </a:p>
        </p:txBody>
      </p:sp>
    </p:spTree>
    <p:extLst>
      <p:ext uri="{BB962C8B-B14F-4D97-AF65-F5344CB8AC3E}">
        <p14:creationId xmlns:p14="http://schemas.microsoft.com/office/powerpoint/2010/main" val="1357594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3810F395-616D-088F-679C-5DFEBC2DA764}"/>
              </a:ext>
            </a:extLst>
          </p:cNvPr>
          <p:cNvSpPr>
            <a:spLocks noGrp="1"/>
          </p:cNvSpPr>
          <p:nvPr>
            <p:ph type="pic" sz="quarter" idx="11"/>
          </p:nvPr>
        </p:nvSpPr>
        <p:spPr>
          <a:xfrm>
            <a:off x="5883564" y="212436"/>
            <a:ext cx="5611463" cy="5696115"/>
          </a:xfrm>
        </p:spPr>
        <p:txBody>
          <a:bodyPr/>
          <a:lstStyle/>
          <a:p>
            <a:pPr marL="0" indent="0">
              <a:buNone/>
            </a:pPr>
            <a:r>
              <a:rPr lang="nl-NL" dirty="0"/>
              <a:t>Heer kom dichterbij,</a:t>
            </a:r>
          </a:p>
          <a:p>
            <a:pPr marL="0" indent="0">
              <a:buNone/>
            </a:pPr>
            <a:r>
              <a:rPr lang="nl-NL" dirty="0"/>
              <a:t>dan kan ik Uw schoonheid zien</a:t>
            </a:r>
          </a:p>
          <a:p>
            <a:pPr marL="0" indent="0">
              <a:buNone/>
            </a:pPr>
            <a:r>
              <a:rPr lang="nl-NL" dirty="0"/>
              <a:t>En Uw liefde voelen, diep in mij</a:t>
            </a:r>
          </a:p>
          <a:p>
            <a:pPr marL="0" indent="0">
              <a:buNone/>
            </a:pPr>
            <a:r>
              <a:rPr lang="nl-NL" dirty="0"/>
              <a:t>en Heer, leer mij Uw wil,</a:t>
            </a:r>
          </a:p>
          <a:p>
            <a:pPr marL="0" indent="0">
              <a:buNone/>
            </a:pPr>
            <a:r>
              <a:rPr lang="nl-NL" dirty="0"/>
              <a:t>zodat ik U steeds dienen kan.</a:t>
            </a:r>
          </a:p>
          <a:p>
            <a:pPr marL="0" indent="0">
              <a:buNone/>
            </a:pPr>
            <a:r>
              <a:rPr lang="nl-NL" dirty="0"/>
              <a:t>En elke dag mag leven</a:t>
            </a:r>
          </a:p>
          <a:p>
            <a:pPr marL="0" indent="0">
              <a:buNone/>
            </a:pPr>
            <a:r>
              <a:rPr lang="nl-NL" dirty="0"/>
              <a:t>Door de kracht van Uw liefde</a:t>
            </a:r>
          </a:p>
          <a:p>
            <a:pPr marL="0" indent="0">
              <a:buNone/>
            </a:pPr>
            <a:endParaRPr lang="nl-NL" dirty="0"/>
          </a:p>
          <a:p>
            <a:pPr marL="0" indent="0">
              <a:buNone/>
            </a:pPr>
            <a:r>
              <a:rPr lang="nl-NL" dirty="0"/>
              <a:t>Houd mij vast, laat Uw liefde stromen</a:t>
            </a:r>
          </a:p>
          <a:p>
            <a:pPr marL="0" indent="0">
              <a:buNone/>
            </a:pPr>
            <a:r>
              <a:rPr lang="nl-NL" dirty="0"/>
              <a:t>Houd mij vast, heel dicht bij Uw hart</a:t>
            </a:r>
          </a:p>
          <a:p>
            <a:pPr marL="0" indent="0">
              <a:buNone/>
            </a:pPr>
            <a:r>
              <a:rPr lang="nl-NL" dirty="0"/>
              <a:t>Ik voel Uw kracht, en stijg op als een </a:t>
            </a:r>
          </a:p>
          <a:p>
            <a:pPr marL="0" indent="0">
              <a:buNone/>
            </a:pPr>
            <a:r>
              <a:rPr lang="nl-NL" dirty="0"/>
              <a:t>arend, dan zweef ik op de wind,</a:t>
            </a:r>
          </a:p>
          <a:p>
            <a:pPr marL="0" indent="0">
              <a:buNone/>
            </a:pPr>
            <a:r>
              <a:rPr lang="nl-NL" dirty="0"/>
              <a:t>gedragen door Uw Geest,</a:t>
            </a:r>
          </a:p>
          <a:p>
            <a:pPr marL="0" indent="0">
              <a:buNone/>
            </a:pPr>
            <a:r>
              <a:rPr lang="nl-NL" dirty="0"/>
              <a:t>en de kracht van Uw liefde.</a:t>
            </a:r>
          </a:p>
          <a:p>
            <a:pPr marL="0" indent="0">
              <a:buNone/>
            </a:pPr>
            <a:endParaRPr lang="nl-NL" dirty="0"/>
          </a:p>
        </p:txBody>
      </p:sp>
      <p:sp>
        <p:nvSpPr>
          <p:cNvPr id="3" name="Tijdelijke aanduiding voor inhoud 2">
            <a:extLst>
              <a:ext uri="{FF2B5EF4-FFF2-40B4-BE49-F238E27FC236}">
                <a16:creationId xmlns:a16="http://schemas.microsoft.com/office/drawing/2014/main" id="{98F8902D-D0A6-F81E-3946-F990D1AF59B0}"/>
              </a:ext>
            </a:extLst>
          </p:cNvPr>
          <p:cNvSpPr>
            <a:spLocks noGrp="1"/>
          </p:cNvSpPr>
          <p:nvPr>
            <p:ph sz="quarter" idx="10"/>
          </p:nvPr>
        </p:nvSpPr>
        <p:spPr>
          <a:xfrm>
            <a:off x="711901" y="1577340"/>
            <a:ext cx="3968811" cy="3811513"/>
          </a:xfrm>
        </p:spPr>
        <p:txBody>
          <a:bodyPr/>
          <a:lstStyle/>
          <a:p>
            <a:pPr marL="0" indent="0">
              <a:buNone/>
            </a:pPr>
            <a:r>
              <a:rPr lang="nl-NL" sz="1600" dirty="0"/>
              <a:t>	Zingen  Opwekking 488 :</a:t>
            </a:r>
          </a:p>
          <a:p>
            <a:pPr marL="0" indent="0" algn="ctr">
              <a:buNone/>
            </a:pPr>
            <a:r>
              <a:rPr lang="nl-NL" sz="2400" dirty="0"/>
              <a:t>Kracht van Uw liefde</a:t>
            </a:r>
          </a:p>
          <a:p>
            <a:pPr marL="0" indent="0">
              <a:buNone/>
            </a:pPr>
            <a:endParaRPr lang="nl-NL" sz="1600" dirty="0"/>
          </a:p>
        </p:txBody>
      </p:sp>
      <p:sp>
        <p:nvSpPr>
          <p:cNvPr id="4" name="Titel 3">
            <a:extLst>
              <a:ext uri="{FF2B5EF4-FFF2-40B4-BE49-F238E27FC236}">
                <a16:creationId xmlns:a16="http://schemas.microsoft.com/office/drawing/2014/main" id="{44683731-4E59-DA62-707A-680266458C2B}"/>
              </a:ext>
            </a:extLst>
          </p:cNvPr>
          <p:cNvSpPr>
            <a:spLocks noGrp="1"/>
          </p:cNvSpPr>
          <p:nvPr>
            <p:ph type="title"/>
          </p:nvPr>
        </p:nvSpPr>
        <p:spPr/>
        <p:txBody>
          <a:bodyPr>
            <a:normAutofit fontScale="90000"/>
          </a:bodyPr>
          <a:lstStyle/>
          <a:p>
            <a:r>
              <a:rPr lang="nl-NL" b="1" dirty="0"/>
              <a:t>	   Lied</a:t>
            </a:r>
          </a:p>
        </p:txBody>
      </p:sp>
    </p:spTree>
    <p:extLst>
      <p:ext uri="{BB962C8B-B14F-4D97-AF65-F5344CB8AC3E}">
        <p14:creationId xmlns:p14="http://schemas.microsoft.com/office/powerpoint/2010/main" val="3885739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88778-64C5-B758-B903-9D6D3E4D08D4}"/>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7A2973F-9241-5CAA-1668-36A58221DEC7}"/>
              </a:ext>
            </a:extLst>
          </p:cNvPr>
          <p:cNvSpPr>
            <a:spLocks noGrp="1"/>
          </p:cNvSpPr>
          <p:nvPr>
            <p:ph type="pic" sz="quarter" idx="11"/>
          </p:nvPr>
        </p:nvSpPr>
        <p:spPr>
          <a:xfrm>
            <a:off x="5883564" y="212436"/>
            <a:ext cx="5611463" cy="5696115"/>
          </a:xfrm>
        </p:spPr>
        <p:txBody>
          <a:bodyPr/>
          <a:lstStyle/>
          <a:p>
            <a:pPr marL="0" indent="0">
              <a:buNone/>
            </a:pPr>
            <a:endParaRPr lang="nl-NL" dirty="0"/>
          </a:p>
          <a:p>
            <a:pPr marL="0" indent="0">
              <a:buNone/>
            </a:pPr>
            <a:r>
              <a:rPr lang="nl-NL" dirty="0"/>
              <a:t>Houd mij vast, laat Uw liefde stromen</a:t>
            </a:r>
          </a:p>
          <a:p>
            <a:pPr marL="0" indent="0">
              <a:buNone/>
            </a:pPr>
            <a:r>
              <a:rPr lang="nl-NL" dirty="0"/>
              <a:t>Houd mij vast, heel dicht bij Uw hart</a:t>
            </a:r>
          </a:p>
          <a:p>
            <a:pPr marL="0" indent="0">
              <a:buNone/>
            </a:pPr>
            <a:r>
              <a:rPr lang="nl-NL" dirty="0"/>
              <a:t>Ik voel Uw kracht, en stijg op als een arend</a:t>
            </a:r>
          </a:p>
          <a:p>
            <a:pPr marL="0" indent="0">
              <a:buNone/>
            </a:pPr>
            <a:r>
              <a:rPr lang="nl-NL" dirty="0"/>
              <a:t>Dan zweef ik op de wind,</a:t>
            </a:r>
          </a:p>
          <a:p>
            <a:pPr marL="0" indent="0">
              <a:buNone/>
            </a:pPr>
            <a:r>
              <a:rPr lang="nl-NL" dirty="0"/>
              <a:t>gedragen door Uw Geest,</a:t>
            </a:r>
          </a:p>
          <a:p>
            <a:pPr marL="0" indent="0">
              <a:buNone/>
            </a:pPr>
            <a:r>
              <a:rPr lang="nl-NL" dirty="0"/>
              <a:t>En de kracht van Uw liefde.</a:t>
            </a:r>
          </a:p>
          <a:p>
            <a:pPr marL="0" indent="0">
              <a:buNone/>
            </a:pPr>
            <a:r>
              <a:rPr lang="nl-NL" dirty="0"/>
              <a:t>Dan zweef ik op de wind,</a:t>
            </a:r>
          </a:p>
          <a:p>
            <a:pPr marL="0" indent="0">
              <a:buNone/>
            </a:pPr>
            <a:r>
              <a:rPr lang="nl-NL" dirty="0"/>
              <a:t>gedragen door Uw Geest,</a:t>
            </a:r>
          </a:p>
          <a:p>
            <a:pPr marL="0" indent="0">
              <a:buNone/>
            </a:pPr>
            <a:r>
              <a:rPr lang="nl-NL" dirty="0"/>
              <a:t>En de kracht van Uw liefde.</a:t>
            </a:r>
          </a:p>
          <a:p>
            <a:pPr marL="0" indent="0">
              <a:buNone/>
            </a:pPr>
            <a:endParaRPr lang="nl-NL" dirty="0"/>
          </a:p>
          <a:p>
            <a:pPr marL="0" indent="0">
              <a:buNone/>
            </a:pPr>
            <a:endParaRPr lang="nl-NL" dirty="0"/>
          </a:p>
        </p:txBody>
      </p:sp>
      <p:sp>
        <p:nvSpPr>
          <p:cNvPr id="3" name="Tijdelijke aanduiding voor inhoud 2">
            <a:extLst>
              <a:ext uri="{FF2B5EF4-FFF2-40B4-BE49-F238E27FC236}">
                <a16:creationId xmlns:a16="http://schemas.microsoft.com/office/drawing/2014/main" id="{A703CEA4-81C4-F86A-384C-B7E5FCFCBA9A}"/>
              </a:ext>
            </a:extLst>
          </p:cNvPr>
          <p:cNvSpPr>
            <a:spLocks noGrp="1"/>
          </p:cNvSpPr>
          <p:nvPr>
            <p:ph sz="quarter" idx="10"/>
          </p:nvPr>
        </p:nvSpPr>
        <p:spPr>
          <a:xfrm>
            <a:off x="711901" y="1577340"/>
            <a:ext cx="3968811" cy="3811513"/>
          </a:xfrm>
        </p:spPr>
        <p:txBody>
          <a:bodyPr/>
          <a:lstStyle/>
          <a:p>
            <a:pPr marL="0" indent="0">
              <a:buNone/>
            </a:pPr>
            <a:r>
              <a:rPr lang="nl-NL" sz="1600" dirty="0"/>
              <a:t>	Zingen  Opwekking 488 :</a:t>
            </a:r>
          </a:p>
          <a:p>
            <a:pPr marL="0" indent="0" algn="ctr">
              <a:buNone/>
            </a:pPr>
            <a:r>
              <a:rPr lang="nl-NL" sz="2400" dirty="0"/>
              <a:t>Kracht van Uw liefde</a:t>
            </a:r>
          </a:p>
          <a:p>
            <a:pPr marL="0" indent="0">
              <a:buNone/>
            </a:pPr>
            <a:endParaRPr lang="nl-NL" sz="1600" dirty="0"/>
          </a:p>
        </p:txBody>
      </p:sp>
      <p:sp>
        <p:nvSpPr>
          <p:cNvPr id="4" name="Titel 3">
            <a:extLst>
              <a:ext uri="{FF2B5EF4-FFF2-40B4-BE49-F238E27FC236}">
                <a16:creationId xmlns:a16="http://schemas.microsoft.com/office/drawing/2014/main" id="{70EEFC58-9C0E-EA28-140C-0238D2D9DDE0}"/>
              </a:ext>
            </a:extLst>
          </p:cNvPr>
          <p:cNvSpPr>
            <a:spLocks noGrp="1"/>
          </p:cNvSpPr>
          <p:nvPr>
            <p:ph type="title"/>
          </p:nvPr>
        </p:nvSpPr>
        <p:spPr/>
        <p:txBody>
          <a:bodyPr>
            <a:normAutofit fontScale="90000"/>
          </a:bodyPr>
          <a:lstStyle/>
          <a:p>
            <a:r>
              <a:rPr lang="nl-NL" b="1" dirty="0"/>
              <a:t>	    Lied</a:t>
            </a:r>
          </a:p>
        </p:txBody>
      </p:sp>
    </p:spTree>
    <p:extLst>
      <p:ext uri="{BB962C8B-B14F-4D97-AF65-F5344CB8AC3E}">
        <p14:creationId xmlns:p14="http://schemas.microsoft.com/office/powerpoint/2010/main" val="2949636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73B5A-9BFD-4F89-4C41-9FBB2049AAE2}"/>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2A2FC08-FCB2-2CA0-2E98-A1E2A90044DE}"/>
              </a:ext>
            </a:extLst>
          </p:cNvPr>
          <p:cNvSpPr>
            <a:spLocks noGrp="1"/>
          </p:cNvSpPr>
          <p:nvPr>
            <p:ph sz="quarter" idx="10"/>
          </p:nvPr>
        </p:nvSpPr>
        <p:spPr>
          <a:xfrm>
            <a:off x="1060632" y="1793437"/>
            <a:ext cx="10417493" cy="3540369"/>
          </a:xfrm>
        </p:spPr>
        <p:txBody>
          <a:bodyPr>
            <a:normAutofit/>
          </a:bodyPr>
          <a:lstStyle/>
          <a:p>
            <a:pPr lvl="0"/>
            <a:r>
              <a:rPr lang="nl-NL" dirty="0"/>
              <a:t>Kun je vertellen wat beide diensten met elkaar hebben te maken?</a:t>
            </a:r>
          </a:p>
          <a:p>
            <a:pPr lvl="0"/>
            <a:r>
              <a:rPr lang="nl-NL" dirty="0"/>
              <a:t>Wat heb je ervan onthouden?</a:t>
            </a:r>
          </a:p>
          <a:p>
            <a:pPr marL="0" indent="0">
              <a:buNone/>
            </a:pPr>
            <a:endParaRPr lang="nl-NL" dirty="0"/>
          </a:p>
        </p:txBody>
      </p:sp>
      <p:sp>
        <p:nvSpPr>
          <p:cNvPr id="4" name="Titel 3">
            <a:extLst>
              <a:ext uri="{FF2B5EF4-FFF2-40B4-BE49-F238E27FC236}">
                <a16:creationId xmlns:a16="http://schemas.microsoft.com/office/drawing/2014/main" id="{AAD28783-B2F5-EA70-C75C-6808075A3020}"/>
              </a:ext>
            </a:extLst>
          </p:cNvPr>
          <p:cNvSpPr>
            <a:spLocks noGrp="1"/>
          </p:cNvSpPr>
          <p:nvPr>
            <p:ph type="title"/>
          </p:nvPr>
        </p:nvSpPr>
        <p:spPr>
          <a:xfrm>
            <a:off x="1060633" y="699405"/>
            <a:ext cx="10070733" cy="919034"/>
          </a:xfrm>
        </p:spPr>
        <p:txBody>
          <a:bodyPr anchor="ctr">
            <a:normAutofit fontScale="90000"/>
          </a:bodyPr>
          <a:lstStyle/>
          <a:p>
            <a:pPr algn="ctr"/>
            <a:r>
              <a:rPr lang="nl-NL" b="1" dirty="0"/>
              <a:t>Kerk gevaarlijk en toch veilig/</a:t>
            </a:r>
            <a:br>
              <a:rPr lang="nl-NL" b="1" dirty="0"/>
            </a:br>
            <a:r>
              <a:rPr lang="nl-NL" b="1" dirty="0"/>
              <a:t>heb je naasten lief als jezelf</a:t>
            </a:r>
            <a:br>
              <a:rPr lang="nl-NL" b="1" dirty="0"/>
            </a:br>
            <a:endParaRPr lang="nl-NL" b="1" dirty="0"/>
          </a:p>
        </p:txBody>
      </p:sp>
    </p:spTree>
    <p:extLst>
      <p:ext uri="{BB962C8B-B14F-4D97-AF65-F5344CB8AC3E}">
        <p14:creationId xmlns:p14="http://schemas.microsoft.com/office/powerpoint/2010/main" val="111653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F0947-8924-BD68-6B08-E9FE0B118EA7}"/>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8E3151D-3233-E433-73EE-786CEEFDCC40}"/>
              </a:ext>
            </a:extLst>
          </p:cNvPr>
          <p:cNvSpPr>
            <a:spLocks noGrp="1"/>
          </p:cNvSpPr>
          <p:nvPr>
            <p:ph sz="quarter" idx="10"/>
          </p:nvPr>
        </p:nvSpPr>
        <p:spPr>
          <a:xfrm>
            <a:off x="1060632" y="1793437"/>
            <a:ext cx="10417493" cy="3540369"/>
          </a:xfrm>
        </p:spPr>
        <p:txBody>
          <a:bodyPr>
            <a:normAutofit/>
          </a:bodyPr>
          <a:lstStyle/>
          <a:p>
            <a:pPr lvl="0"/>
            <a:r>
              <a:rPr lang="nl-NL" i="1" dirty="0"/>
              <a:t>Is dit eigenlijk wel haalbaar?</a:t>
            </a:r>
            <a:endParaRPr lang="nl-NL" dirty="0"/>
          </a:p>
          <a:p>
            <a:pPr lvl="0"/>
            <a:r>
              <a:rPr lang="nl-NL" i="1" dirty="0"/>
              <a:t>Wie lukt dit altijd?</a:t>
            </a:r>
            <a:endParaRPr lang="nl-NL" dirty="0"/>
          </a:p>
          <a:p>
            <a:pPr lvl="0"/>
            <a:r>
              <a:rPr lang="nl-NL" i="1" dirty="0"/>
              <a:t>Wie is je naaste? Alleen in de kerk?</a:t>
            </a:r>
            <a:endParaRPr lang="nl-NL" dirty="0"/>
          </a:p>
          <a:p>
            <a:pPr marL="0" indent="0">
              <a:buNone/>
            </a:pPr>
            <a:endParaRPr lang="nl-NL" dirty="0"/>
          </a:p>
        </p:txBody>
      </p:sp>
      <p:sp>
        <p:nvSpPr>
          <p:cNvPr id="4" name="Titel 3">
            <a:extLst>
              <a:ext uri="{FF2B5EF4-FFF2-40B4-BE49-F238E27FC236}">
                <a16:creationId xmlns:a16="http://schemas.microsoft.com/office/drawing/2014/main" id="{EDE49128-3407-5A5C-77AD-E343B5B4A6A1}"/>
              </a:ext>
            </a:extLst>
          </p:cNvPr>
          <p:cNvSpPr>
            <a:spLocks noGrp="1"/>
          </p:cNvSpPr>
          <p:nvPr>
            <p:ph type="title"/>
          </p:nvPr>
        </p:nvSpPr>
        <p:spPr>
          <a:xfrm>
            <a:off x="1060633" y="699405"/>
            <a:ext cx="10070733" cy="919034"/>
          </a:xfrm>
        </p:spPr>
        <p:txBody>
          <a:bodyPr anchor="ctr">
            <a:normAutofit fontScale="90000"/>
          </a:bodyPr>
          <a:lstStyle/>
          <a:p>
            <a:pPr algn="ctr"/>
            <a:r>
              <a:rPr lang="nl-NL" b="1" dirty="0"/>
              <a:t>Je naasten lief hebben!</a:t>
            </a:r>
            <a:br>
              <a:rPr lang="nl-NL" b="1" dirty="0"/>
            </a:br>
            <a:endParaRPr lang="nl-NL" b="1" dirty="0"/>
          </a:p>
        </p:txBody>
      </p:sp>
    </p:spTree>
    <p:extLst>
      <p:ext uri="{BB962C8B-B14F-4D97-AF65-F5344CB8AC3E}">
        <p14:creationId xmlns:p14="http://schemas.microsoft.com/office/powerpoint/2010/main" val="406798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8928D-32C3-ACD7-1AD2-65852BC5DB3F}"/>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DB84B06-700B-5B5D-F776-9B4843E118D4}"/>
              </a:ext>
            </a:extLst>
          </p:cNvPr>
          <p:cNvSpPr>
            <a:spLocks noGrp="1"/>
          </p:cNvSpPr>
          <p:nvPr>
            <p:ph sz="quarter" idx="10"/>
          </p:nvPr>
        </p:nvSpPr>
        <p:spPr>
          <a:xfrm>
            <a:off x="1060632" y="1793437"/>
            <a:ext cx="10417493" cy="3540369"/>
          </a:xfrm>
        </p:spPr>
        <p:txBody>
          <a:bodyPr>
            <a:normAutofit/>
          </a:bodyPr>
          <a:lstStyle/>
          <a:p>
            <a:pPr lvl="0"/>
            <a:r>
              <a:rPr lang="nl-NL" dirty="0"/>
              <a:t>Ben je net zo vriendelijk voor jezelf als voor een vriend(in)?</a:t>
            </a:r>
          </a:p>
          <a:p>
            <a:pPr lvl="0"/>
            <a:r>
              <a:rPr lang="nl-NL" dirty="0"/>
              <a:t>Wat zeg jij meestal tegen jezelf?</a:t>
            </a:r>
          </a:p>
          <a:p>
            <a:pPr lvl="0"/>
            <a:r>
              <a:rPr lang="nl-NL" dirty="0"/>
              <a:t>Wat doet dat met hoe jij naar anderen kijkt?</a:t>
            </a:r>
          </a:p>
          <a:p>
            <a:pPr marL="0" indent="0">
              <a:buNone/>
            </a:pPr>
            <a:r>
              <a:rPr lang="nl-NL" i="1" dirty="0"/>
              <a:t>Maar… hoe liefheb je eigenlijk jezelf?</a:t>
            </a:r>
            <a:endParaRPr lang="nl-NL" dirty="0"/>
          </a:p>
          <a:p>
            <a:pPr marL="0" indent="0">
              <a:buNone/>
            </a:pPr>
            <a:endParaRPr lang="nl-NL" dirty="0"/>
          </a:p>
        </p:txBody>
      </p:sp>
      <p:sp>
        <p:nvSpPr>
          <p:cNvPr id="4" name="Titel 3">
            <a:extLst>
              <a:ext uri="{FF2B5EF4-FFF2-40B4-BE49-F238E27FC236}">
                <a16:creationId xmlns:a16="http://schemas.microsoft.com/office/drawing/2014/main" id="{2A3BF252-03C4-3023-1A2A-B159F1B1430F}"/>
              </a:ext>
            </a:extLst>
          </p:cNvPr>
          <p:cNvSpPr>
            <a:spLocks noGrp="1"/>
          </p:cNvSpPr>
          <p:nvPr>
            <p:ph type="title"/>
          </p:nvPr>
        </p:nvSpPr>
        <p:spPr>
          <a:xfrm>
            <a:off x="1060633" y="699405"/>
            <a:ext cx="10070733" cy="919034"/>
          </a:xfrm>
        </p:spPr>
        <p:txBody>
          <a:bodyPr anchor="ctr">
            <a:normAutofit fontScale="90000"/>
          </a:bodyPr>
          <a:lstStyle/>
          <a:p>
            <a:pPr algn="ctr"/>
            <a:r>
              <a:rPr lang="nl-NL" b="1" dirty="0"/>
              <a:t>Je naasten lief hebben als jezelf!</a:t>
            </a:r>
            <a:br>
              <a:rPr lang="nl-NL" b="1" dirty="0"/>
            </a:br>
            <a:endParaRPr lang="nl-NL" b="1" dirty="0"/>
          </a:p>
        </p:txBody>
      </p:sp>
    </p:spTree>
    <p:extLst>
      <p:ext uri="{BB962C8B-B14F-4D97-AF65-F5344CB8AC3E}">
        <p14:creationId xmlns:p14="http://schemas.microsoft.com/office/powerpoint/2010/main" val="32633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BAC32-B85B-9976-43C4-0F28CFC99549}"/>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9D1BC1F-661E-13E6-E709-2D2D429B2EC5}"/>
              </a:ext>
            </a:extLst>
          </p:cNvPr>
          <p:cNvSpPr>
            <a:spLocks noGrp="1"/>
          </p:cNvSpPr>
          <p:nvPr>
            <p:ph type="pic" sz="quarter" idx="11"/>
          </p:nvPr>
        </p:nvSpPr>
        <p:spPr>
          <a:xfrm>
            <a:off x="5883564" y="212436"/>
            <a:ext cx="5611463" cy="5696115"/>
          </a:xfrm>
        </p:spPr>
        <p:txBody>
          <a:bodyPr/>
          <a:lstStyle/>
          <a:p>
            <a:pPr marL="0" indent="0">
              <a:buNone/>
            </a:pPr>
            <a:endParaRPr lang="nl-NL" dirty="0"/>
          </a:p>
          <a:p>
            <a:pPr marL="0" indent="0">
              <a:buNone/>
            </a:pPr>
            <a:r>
              <a:rPr lang="nl-NL" dirty="0"/>
              <a:t>.</a:t>
            </a:r>
          </a:p>
          <a:p>
            <a:pPr marL="0" indent="0">
              <a:buNone/>
            </a:pPr>
            <a:endParaRPr lang="nl-NL" dirty="0"/>
          </a:p>
          <a:p>
            <a:pPr marL="0" indent="0">
              <a:buNone/>
            </a:pPr>
            <a:endParaRPr lang="nl-NL" dirty="0"/>
          </a:p>
        </p:txBody>
      </p:sp>
      <p:sp>
        <p:nvSpPr>
          <p:cNvPr id="3" name="Tijdelijke aanduiding voor inhoud 2">
            <a:extLst>
              <a:ext uri="{FF2B5EF4-FFF2-40B4-BE49-F238E27FC236}">
                <a16:creationId xmlns:a16="http://schemas.microsoft.com/office/drawing/2014/main" id="{B8EB2775-852E-60CF-1562-63F5C801DA85}"/>
              </a:ext>
            </a:extLst>
          </p:cNvPr>
          <p:cNvSpPr>
            <a:spLocks noGrp="1"/>
          </p:cNvSpPr>
          <p:nvPr>
            <p:ph sz="quarter" idx="10"/>
          </p:nvPr>
        </p:nvSpPr>
        <p:spPr>
          <a:xfrm>
            <a:off x="711901" y="1577340"/>
            <a:ext cx="3968811" cy="3811513"/>
          </a:xfrm>
        </p:spPr>
        <p:txBody>
          <a:bodyPr/>
          <a:lstStyle/>
          <a:p>
            <a:pPr marL="0" indent="0">
              <a:buNone/>
            </a:pPr>
            <a:r>
              <a:rPr lang="nl-NL" sz="1600" dirty="0"/>
              <a:t>	lees met </a:t>
            </a:r>
            <a:r>
              <a:rPr lang="nl-NL" sz="1600" dirty="0" err="1"/>
              <a:t>lekaar</a:t>
            </a:r>
            <a:r>
              <a:rPr lang="nl-NL" sz="1600" dirty="0"/>
              <a:t>:</a:t>
            </a:r>
          </a:p>
          <a:p>
            <a:pPr marL="0" indent="0" algn="ctr">
              <a:buNone/>
            </a:pPr>
            <a:r>
              <a:rPr lang="nl-NL" u="sng" dirty="0" err="1"/>
              <a:t>Matteus</a:t>
            </a:r>
            <a:r>
              <a:rPr lang="nl-NL" u="sng" dirty="0"/>
              <a:t> 22: 37-40</a:t>
            </a:r>
          </a:p>
          <a:p>
            <a:pPr marL="0" indent="0" algn="ctr">
              <a:buNone/>
            </a:pPr>
            <a:r>
              <a:rPr lang="nl-NL" u="sng" dirty="0"/>
              <a:t>en</a:t>
            </a:r>
            <a:endParaRPr lang="nl-NL" dirty="0"/>
          </a:p>
          <a:p>
            <a:pPr marL="0" indent="0" algn="ctr">
              <a:buNone/>
            </a:pPr>
            <a:r>
              <a:rPr lang="nl-NL" u="sng" dirty="0"/>
              <a:t>1 Johannes 4: 7-12</a:t>
            </a:r>
            <a:endParaRPr lang="nl-NL" dirty="0"/>
          </a:p>
          <a:p>
            <a:pPr marL="0" indent="0">
              <a:buNone/>
            </a:pPr>
            <a:endParaRPr lang="nl-NL" sz="1600" dirty="0"/>
          </a:p>
        </p:txBody>
      </p:sp>
      <p:sp>
        <p:nvSpPr>
          <p:cNvPr id="4" name="Titel 3">
            <a:extLst>
              <a:ext uri="{FF2B5EF4-FFF2-40B4-BE49-F238E27FC236}">
                <a16:creationId xmlns:a16="http://schemas.microsoft.com/office/drawing/2014/main" id="{AF9588A9-D91F-44AD-A862-A5C40084802C}"/>
              </a:ext>
            </a:extLst>
          </p:cNvPr>
          <p:cNvSpPr>
            <a:spLocks noGrp="1"/>
          </p:cNvSpPr>
          <p:nvPr>
            <p:ph type="title"/>
          </p:nvPr>
        </p:nvSpPr>
        <p:spPr/>
        <p:txBody>
          <a:bodyPr>
            <a:normAutofit fontScale="90000"/>
          </a:bodyPr>
          <a:lstStyle/>
          <a:p>
            <a:pPr algn="ctr"/>
            <a:r>
              <a:rPr lang="nl-NL" b="1" dirty="0"/>
              <a:t>De bijbel open</a:t>
            </a:r>
          </a:p>
        </p:txBody>
      </p:sp>
      <p:pic>
        <p:nvPicPr>
          <p:cNvPr id="5" name="Picture 2" descr="Het geloof in God en in Jezus Christus - The Bible Explorers">
            <a:extLst>
              <a:ext uri="{FF2B5EF4-FFF2-40B4-BE49-F238E27FC236}">
                <a16:creationId xmlns:a16="http://schemas.microsoft.com/office/drawing/2014/main" id="{16DBC521-7B80-D5A8-B58B-1A81228A7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817" r="12817"/>
          <a:stretch>
            <a:fillRect/>
          </a:stretch>
        </p:blipFill>
        <p:spPr bwMode="auto">
          <a:xfrm>
            <a:off x="6411913" y="868363"/>
            <a:ext cx="5083175" cy="5040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522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888A1-4320-0191-EE4C-7B9FC882CB5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2476877-978D-6880-8258-26D46CB7CAC9}"/>
              </a:ext>
            </a:extLst>
          </p:cNvPr>
          <p:cNvSpPr>
            <a:spLocks noGrp="1"/>
          </p:cNvSpPr>
          <p:nvPr>
            <p:ph sz="quarter" idx="10"/>
          </p:nvPr>
        </p:nvSpPr>
        <p:spPr>
          <a:xfrm>
            <a:off x="696972" y="1558089"/>
            <a:ext cx="3968811" cy="4963026"/>
          </a:xfrm>
        </p:spPr>
        <p:txBody>
          <a:bodyPr/>
          <a:lstStyle/>
          <a:p>
            <a:pPr marL="0" indent="0">
              <a:buNone/>
            </a:pPr>
            <a:r>
              <a:rPr lang="nl-NL" sz="1600" dirty="0"/>
              <a:t>     </a:t>
            </a:r>
            <a:r>
              <a:rPr lang="nl-NL" sz="1600" b="0" dirty="0"/>
              <a:t> Mat. 22: 37-40  en 1 Joh. 4: 7-11</a:t>
            </a:r>
          </a:p>
          <a:p>
            <a:pPr marL="0" lvl="0" indent="0">
              <a:buNone/>
            </a:pPr>
            <a:r>
              <a:rPr lang="nl-NL" sz="1600" dirty="0"/>
              <a:t> 1. Wat betekent: het wezenlijke van de liefde is niet dat wij God hebben liefgehad, maar Hij ons heeft liefgehad.</a:t>
            </a:r>
          </a:p>
          <a:p>
            <a:pPr marL="0" indent="0">
              <a:buNone/>
            </a:pPr>
            <a:r>
              <a:rPr lang="nl-NL" sz="1600" dirty="0"/>
              <a:t>2.  Wat betekent God liefhebben?</a:t>
            </a:r>
          </a:p>
          <a:p>
            <a:pPr marL="0" indent="0">
              <a:buNone/>
            </a:pPr>
            <a:r>
              <a:rPr lang="nl-NL" sz="1600" dirty="0"/>
              <a:t>3.   Wat vind je van de opdracht: </a:t>
            </a:r>
          </a:p>
          <a:p>
            <a:pPr marL="0" indent="0">
              <a:buNone/>
            </a:pPr>
            <a:r>
              <a:rPr lang="nl-NL" sz="1600" dirty="0"/>
              <a:t>Behandel een ander zoals je zelf behandeld zou willen worden.</a:t>
            </a:r>
          </a:p>
          <a:p>
            <a:pPr marL="0" lvl="0" indent="0">
              <a:lnSpc>
                <a:spcPct val="100000"/>
              </a:lnSpc>
              <a:buNone/>
            </a:pPr>
            <a:endParaRPr lang="nl-NL" sz="1600" b="0" dirty="0"/>
          </a:p>
          <a:p>
            <a:pPr marL="0" lvl="0" indent="0">
              <a:lnSpc>
                <a:spcPct val="100000"/>
              </a:lnSpc>
              <a:buNone/>
            </a:pPr>
            <a:r>
              <a:rPr lang="nl-NL" sz="1600" b="0" dirty="0"/>
              <a:t> </a:t>
            </a:r>
          </a:p>
          <a:p>
            <a:pPr marL="0" lvl="0" indent="0">
              <a:lnSpc>
                <a:spcPct val="100000"/>
              </a:lnSpc>
              <a:buNone/>
            </a:pPr>
            <a:endParaRPr lang="nl-NL" sz="1600" b="0" dirty="0"/>
          </a:p>
        </p:txBody>
      </p:sp>
      <p:sp>
        <p:nvSpPr>
          <p:cNvPr id="4" name="Titel 3">
            <a:extLst>
              <a:ext uri="{FF2B5EF4-FFF2-40B4-BE49-F238E27FC236}">
                <a16:creationId xmlns:a16="http://schemas.microsoft.com/office/drawing/2014/main" id="{389EEEEF-5FD2-9604-E2E4-610B282701B3}"/>
              </a:ext>
            </a:extLst>
          </p:cNvPr>
          <p:cNvSpPr>
            <a:spLocks noGrp="1"/>
          </p:cNvSpPr>
          <p:nvPr>
            <p:ph type="title"/>
          </p:nvPr>
        </p:nvSpPr>
        <p:spPr/>
        <p:txBody>
          <a:bodyPr>
            <a:normAutofit fontScale="90000"/>
          </a:bodyPr>
          <a:lstStyle/>
          <a:p>
            <a:r>
              <a:rPr lang="nl-NL" b="1" dirty="0"/>
              <a:t>	Vragen</a:t>
            </a:r>
          </a:p>
        </p:txBody>
      </p:sp>
      <p:sp>
        <p:nvSpPr>
          <p:cNvPr id="7" name="Tekstvak 6">
            <a:extLst>
              <a:ext uri="{FF2B5EF4-FFF2-40B4-BE49-F238E27FC236}">
                <a16:creationId xmlns:a16="http://schemas.microsoft.com/office/drawing/2014/main" id="{9276D730-B76D-7AD4-E873-D6083BF97A47}"/>
              </a:ext>
            </a:extLst>
          </p:cNvPr>
          <p:cNvSpPr txBox="1"/>
          <p:nvPr/>
        </p:nvSpPr>
        <p:spPr>
          <a:xfrm>
            <a:off x="5832885" y="336763"/>
            <a:ext cx="6049818" cy="5693866"/>
          </a:xfrm>
          <a:prstGeom prst="rect">
            <a:avLst/>
          </a:prstGeom>
          <a:noFill/>
        </p:spPr>
        <p:txBody>
          <a:bodyPr wrap="square">
            <a:spAutoFit/>
          </a:bodyPr>
          <a:lstStyle/>
          <a:p>
            <a:r>
              <a:rPr lang="nl-NL" sz="2800" b="1" dirty="0" err="1"/>
              <a:t>Matteus</a:t>
            </a:r>
            <a:r>
              <a:rPr lang="nl-NL" sz="2800" b="1" dirty="0"/>
              <a:t> 22: 37--40</a:t>
            </a:r>
          </a:p>
          <a:p>
            <a:r>
              <a:rPr lang="nl-NL" sz="2800" dirty="0"/>
              <a:t>Meester, wat is het grootste gebod in de wet?’ 37  Hij antwoordde: ‘Heb de Heer, uw God, lief met heel uw hart en met heel uw ziel en met heel uw verstand. 38 Dat is het grootste en eerste gebod. 39  Het tweede is daaraan gelijk: heb uw naaste lief als uzelf. 40  Deze twee geboden zijn de grondslag van alles wat er in de Wet en de Profeten staat.’</a:t>
            </a:r>
          </a:p>
        </p:txBody>
      </p:sp>
    </p:spTree>
    <p:extLst>
      <p:ext uri="{BB962C8B-B14F-4D97-AF65-F5344CB8AC3E}">
        <p14:creationId xmlns:p14="http://schemas.microsoft.com/office/powerpoint/2010/main" val="168671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504FF-E45E-95B5-E5F1-652D0E9C950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961EA08-17E6-D7E4-EE62-B7B27B3C5CBD}"/>
              </a:ext>
            </a:extLst>
          </p:cNvPr>
          <p:cNvSpPr>
            <a:spLocks noGrp="1"/>
          </p:cNvSpPr>
          <p:nvPr>
            <p:ph sz="quarter" idx="10"/>
          </p:nvPr>
        </p:nvSpPr>
        <p:spPr>
          <a:xfrm>
            <a:off x="696972" y="1734478"/>
            <a:ext cx="3968811" cy="4503420"/>
          </a:xfrm>
        </p:spPr>
        <p:txBody>
          <a:bodyPr/>
          <a:lstStyle/>
          <a:p>
            <a:pPr marL="0" lvl="0" indent="0">
              <a:lnSpc>
                <a:spcPct val="100000"/>
              </a:lnSpc>
              <a:buNone/>
            </a:pPr>
            <a:r>
              <a:rPr lang="nl-NL" b="0" dirty="0"/>
              <a:t>Mat. 22: 37-40  en 1 Joh. 4: 7-11</a:t>
            </a:r>
          </a:p>
          <a:p>
            <a:pPr marL="0" indent="0">
              <a:buNone/>
            </a:pPr>
            <a:r>
              <a:rPr lang="nl-NL" b="0" dirty="0"/>
              <a:t>4. </a:t>
            </a:r>
            <a:r>
              <a:rPr lang="nl-NL" sz="1800" dirty="0"/>
              <a:t>Kun je liefde geven zonder dat je zelfliefde ervaart?</a:t>
            </a:r>
          </a:p>
          <a:p>
            <a:pPr marL="0" indent="0">
              <a:buNone/>
            </a:pPr>
            <a:r>
              <a:rPr lang="nl-NL" sz="1800" dirty="0"/>
              <a:t>5. Liefde is….</a:t>
            </a:r>
          </a:p>
          <a:p>
            <a:pPr marL="0" indent="0">
              <a:buNone/>
            </a:pPr>
            <a:r>
              <a:rPr lang="nl-NL" sz="1800" dirty="0"/>
              <a:t>6. Ervaar je liefde in de kerk? Waarin wel en waarin niet? </a:t>
            </a:r>
          </a:p>
          <a:p>
            <a:pPr marL="0" lvl="0" indent="0">
              <a:lnSpc>
                <a:spcPct val="100000"/>
              </a:lnSpc>
              <a:buNone/>
            </a:pPr>
            <a:endParaRPr lang="nl-NL" b="0" dirty="0"/>
          </a:p>
          <a:p>
            <a:pPr marL="0" lvl="0" indent="0">
              <a:lnSpc>
                <a:spcPct val="100000"/>
              </a:lnSpc>
              <a:buNone/>
            </a:pPr>
            <a:r>
              <a:rPr lang="nl-NL" b="0" dirty="0"/>
              <a:t> </a:t>
            </a:r>
          </a:p>
          <a:p>
            <a:pPr marL="0" lvl="0" indent="0">
              <a:lnSpc>
                <a:spcPct val="100000"/>
              </a:lnSpc>
              <a:buNone/>
            </a:pPr>
            <a:endParaRPr lang="nl-NL" b="0" dirty="0"/>
          </a:p>
        </p:txBody>
      </p:sp>
      <p:sp>
        <p:nvSpPr>
          <p:cNvPr id="4" name="Titel 3">
            <a:extLst>
              <a:ext uri="{FF2B5EF4-FFF2-40B4-BE49-F238E27FC236}">
                <a16:creationId xmlns:a16="http://schemas.microsoft.com/office/drawing/2014/main" id="{347DC9E3-912D-F7ED-B2F1-F0707EEAD474}"/>
              </a:ext>
            </a:extLst>
          </p:cNvPr>
          <p:cNvSpPr>
            <a:spLocks noGrp="1"/>
          </p:cNvSpPr>
          <p:nvPr>
            <p:ph type="title"/>
          </p:nvPr>
        </p:nvSpPr>
        <p:spPr/>
        <p:txBody>
          <a:bodyPr>
            <a:normAutofit fontScale="90000"/>
          </a:bodyPr>
          <a:lstStyle/>
          <a:p>
            <a:r>
              <a:rPr lang="nl-NL" b="1" dirty="0"/>
              <a:t>	Vragen</a:t>
            </a:r>
          </a:p>
        </p:txBody>
      </p:sp>
      <p:sp>
        <p:nvSpPr>
          <p:cNvPr id="5" name="Tekstvak 4">
            <a:extLst>
              <a:ext uri="{FF2B5EF4-FFF2-40B4-BE49-F238E27FC236}">
                <a16:creationId xmlns:a16="http://schemas.microsoft.com/office/drawing/2014/main" id="{53EF8545-A75B-439F-EF23-F953CB92CB43}"/>
              </a:ext>
            </a:extLst>
          </p:cNvPr>
          <p:cNvSpPr txBox="1"/>
          <p:nvPr/>
        </p:nvSpPr>
        <p:spPr>
          <a:xfrm>
            <a:off x="5966690" y="406401"/>
            <a:ext cx="5874328" cy="6278642"/>
          </a:xfrm>
          <a:prstGeom prst="rect">
            <a:avLst/>
          </a:prstGeom>
          <a:noFill/>
        </p:spPr>
        <p:txBody>
          <a:bodyPr wrap="square">
            <a:spAutoFit/>
          </a:bodyPr>
          <a:lstStyle/>
          <a:p>
            <a:r>
              <a:rPr lang="nl-NL" sz="2400" b="1" dirty="0"/>
              <a:t> 1 Johannes 4: 7--11</a:t>
            </a:r>
          </a:p>
          <a:p>
            <a:r>
              <a:rPr lang="nl-NL" sz="2400" dirty="0"/>
              <a:t>Geliefde broeders en zusters, laten wij elkaar liefhebben, want de liefde komt uit God voort. Ieder die liefheeft is uit God geboren en kent God. 8  Wie niet liefheeft kent God niet, want God is liefde. 9  En hierin is Gods liefde ons geopenbaard: God heeft zijn enige Zoon in de wereld gezonden, opdat we door Hem zouden leven. 10  Het wezenlijke van de liefde is niet dat wij God hebben liefgehad, maar dat Hij ons heeft liefgehad en zijn Zoon heeft gezonden om verzoening te brengen voor onze zonden.</a:t>
            </a:r>
          </a:p>
          <a:p>
            <a:endParaRPr lang="nl-NL" dirty="0"/>
          </a:p>
        </p:txBody>
      </p:sp>
    </p:spTree>
    <p:extLst>
      <p:ext uri="{BB962C8B-B14F-4D97-AF65-F5344CB8AC3E}">
        <p14:creationId xmlns:p14="http://schemas.microsoft.com/office/powerpoint/2010/main" val="73003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EB7CA-41FB-1B83-631A-9FDC5DE7CEE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AF3CB8D-8047-F853-D487-A4E521423C47}"/>
              </a:ext>
            </a:extLst>
          </p:cNvPr>
          <p:cNvSpPr>
            <a:spLocks noGrp="1"/>
          </p:cNvSpPr>
          <p:nvPr>
            <p:ph sz="quarter" idx="10"/>
          </p:nvPr>
        </p:nvSpPr>
        <p:spPr>
          <a:xfrm>
            <a:off x="696972" y="1734478"/>
            <a:ext cx="3968811" cy="4503420"/>
          </a:xfrm>
        </p:spPr>
        <p:txBody>
          <a:bodyPr/>
          <a:lstStyle/>
          <a:p>
            <a:pPr marL="0" lvl="0" indent="0">
              <a:lnSpc>
                <a:spcPct val="100000"/>
              </a:lnSpc>
              <a:buNone/>
            </a:pPr>
            <a:r>
              <a:rPr lang="nl-NL" b="0" dirty="0"/>
              <a:t>Mat. 22: 37-40  en 1 Joh. 4: 7-11</a:t>
            </a:r>
          </a:p>
          <a:p>
            <a:pPr marL="0" lvl="0" indent="0">
              <a:buNone/>
            </a:pPr>
            <a:r>
              <a:rPr lang="nl-NL" sz="1600" dirty="0"/>
              <a:t>1. Ik wil liefhebben, maar ervaar steeds dat het mislukt.</a:t>
            </a:r>
          </a:p>
          <a:p>
            <a:pPr marL="0" indent="0">
              <a:buNone/>
            </a:pPr>
            <a:r>
              <a:rPr lang="nl-NL" sz="1600" dirty="0"/>
              <a:t>2.  Wanneer ik een homo hoor praten denk ik: ‘doe normaal joh.’  </a:t>
            </a:r>
          </a:p>
          <a:p>
            <a:pPr marL="0" indent="0">
              <a:buNone/>
            </a:pPr>
            <a:r>
              <a:rPr lang="nl-NL" sz="1600" dirty="0"/>
              <a:t>3.  Je kunt alleen de naaste liefhebben als je jezelf liefhebt.</a:t>
            </a:r>
          </a:p>
          <a:p>
            <a:pPr marL="0" lvl="0" indent="0">
              <a:lnSpc>
                <a:spcPct val="100000"/>
              </a:lnSpc>
              <a:buNone/>
            </a:pPr>
            <a:endParaRPr lang="nl-NL" sz="1600" b="0" dirty="0"/>
          </a:p>
          <a:p>
            <a:pPr marL="0" lvl="0" indent="0">
              <a:lnSpc>
                <a:spcPct val="100000"/>
              </a:lnSpc>
              <a:buNone/>
            </a:pPr>
            <a:r>
              <a:rPr lang="nl-NL" b="0" dirty="0"/>
              <a:t> </a:t>
            </a:r>
          </a:p>
          <a:p>
            <a:pPr marL="0" lvl="0" indent="0">
              <a:lnSpc>
                <a:spcPct val="100000"/>
              </a:lnSpc>
              <a:buNone/>
            </a:pPr>
            <a:endParaRPr lang="nl-NL" b="0" dirty="0"/>
          </a:p>
        </p:txBody>
      </p:sp>
      <p:sp>
        <p:nvSpPr>
          <p:cNvPr id="4" name="Titel 3">
            <a:extLst>
              <a:ext uri="{FF2B5EF4-FFF2-40B4-BE49-F238E27FC236}">
                <a16:creationId xmlns:a16="http://schemas.microsoft.com/office/drawing/2014/main" id="{D98ABBF5-CC81-C06B-55F4-7D39BDD53CB3}"/>
              </a:ext>
            </a:extLst>
          </p:cNvPr>
          <p:cNvSpPr>
            <a:spLocks noGrp="1"/>
          </p:cNvSpPr>
          <p:nvPr>
            <p:ph type="title"/>
          </p:nvPr>
        </p:nvSpPr>
        <p:spPr/>
        <p:txBody>
          <a:bodyPr>
            <a:normAutofit fontScale="90000"/>
          </a:bodyPr>
          <a:lstStyle/>
          <a:p>
            <a:r>
              <a:rPr lang="nl-NL" b="1" dirty="0"/>
              <a:t>	Stellingen</a:t>
            </a:r>
          </a:p>
        </p:txBody>
      </p:sp>
      <p:sp>
        <p:nvSpPr>
          <p:cNvPr id="5" name="Tekstvak 4">
            <a:extLst>
              <a:ext uri="{FF2B5EF4-FFF2-40B4-BE49-F238E27FC236}">
                <a16:creationId xmlns:a16="http://schemas.microsoft.com/office/drawing/2014/main" id="{7BC2DE03-B45E-FA05-ED87-E360D109B928}"/>
              </a:ext>
            </a:extLst>
          </p:cNvPr>
          <p:cNvSpPr txBox="1"/>
          <p:nvPr/>
        </p:nvSpPr>
        <p:spPr>
          <a:xfrm>
            <a:off x="5966690" y="406401"/>
            <a:ext cx="5874328" cy="3970318"/>
          </a:xfrm>
          <a:prstGeom prst="rect">
            <a:avLst/>
          </a:prstGeom>
          <a:noFill/>
        </p:spPr>
        <p:txBody>
          <a:bodyPr wrap="square">
            <a:spAutoFit/>
          </a:bodyPr>
          <a:lstStyle/>
          <a:p>
            <a:r>
              <a:rPr lang="nl-NL" sz="2400" b="1" dirty="0"/>
              <a:t>1 Johannes 4: 7--11</a:t>
            </a:r>
          </a:p>
          <a:p>
            <a:r>
              <a:rPr lang="nl-NL" sz="2800" dirty="0"/>
              <a:t>11 Geliefde broeders en zusters, als God ons zo heeft liefgehad, moeten ook wij elkaar liefhebben. 12  Niemand heeft God ooit gezien. Maar als we elkaar liefhebben, blijft God in ons en is zijn liefde in ons tot volmaaktheid gekomen. </a:t>
            </a:r>
          </a:p>
        </p:txBody>
      </p:sp>
    </p:spTree>
    <p:extLst>
      <p:ext uri="{BB962C8B-B14F-4D97-AF65-F5344CB8AC3E}">
        <p14:creationId xmlns:p14="http://schemas.microsoft.com/office/powerpoint/2010/main" val="338991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C36F7-45D8-75EC-F0DD-0FB51ECCDF42}"/>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C3DC7E5-603E-1923-E180-C5B32D2E0652}"/>
              </a:ext>
            </a:extLst>
          </p:cNvPr>
          <p:cNvSpPr>
            <a:spLocks noGrp="1"/>
          </p:cNvSpPr>
          <p:nvPr>
            <p:ph sz="quarter" idx="10"/>
          </p:nvPr>
        </p:nvSpPr>
        <p:spPr>
          <a:xfrm>
            <a:off x="696972" y="1734478"/>
            <a:ext cx="3968811" cy="4503420"/>
          </a:xfrm>
        </p:spPr>
        <p:txBody>
          <a:bodyPr/>
          <a:lstStyle/>
          <a:p>
            <a:pPr marL="0" lvl="0" indent="0">
              <a:lnSpc>
                <a:spcPct val="100000"/>
              </a:lnSpc>
              <a:buNone/>
            </a:pPr>
            <a:r>
              <a:rPr lang="nl-NL" b="0" dirty="0"/>
              <a:t>Mat. 22: 37-40  en 1 Joh. 4: 7-11</a:t>
            </a:r>
          </a:p>
          <a:p>
            <a:pPr marL="0" indent="0">
              <a:buNone/>
            </a:pPr>
            <a:r>
              <a:rPr lang="nl-NL" sz="1800" dirty="0"/>
              <a:t>4. De kerk is schijnheilig: er wordt veel gesproken over liefde, maar ik ervaar het niet.</a:t>
            </a:r>
          </a:p>
          <a:p>
            <a:pPr marL="0" indent="0">
              <a:buNone/>
            </a:pPr>
            <a:r>
              <a:rPr lang="nl-NL" sz="1800" dirty="0"/>
              <a:t>5. Je kunt alleen de naaste liefhebben als je God liefhebt.</a:t>
            </a:r>
          </a:p>
          <a:p>
            <a:pPr marL="0" lvl="0" indent="0">
              <a:buNone/>
            </a:pPr>
            <a:endParaRPr lang="nl-NL" sz="1600" b="0" dirty="0"/>
          </a:p>
          <a:p>
            <a:pPr marL="0" lvl="0" indent="0">
              <a:lnSpc>
                <a:spcPct val="100000"/>
              </a:lnSpc>
              <a:buNone/>
            </a:pPr>
            <a:r>
              <a:rPr lang="nl-NL" b="0" dirty="0"/>
              <a:t> </a:t>
            </a:r>
          </a:p>
          <a:p>
            <a:pPr marL="0" lvl="0" indent="0">
              <a:lnSpc>
                <a:spcPct val="100000"/>
              </a:lnSpc>
              <a:buNone/>
            </a:pPr>
            <a:endParaRPr lang="nl-NL" b="0" dirty="0"/>
          </a:p>
        </p:txBody>
      </p:sp>
      <p:sp>
        <p:nvSpPr>
          <p:cNvPr id="4" name="Titel 3">
            <a:extLst>
              <a:ext uri="{FF2B5EF4-FFF2-40B4-BE49-F238E27FC236}">
                <a16:creationId xmlns:a16="http://schemas.microsoft.com/office/drawing/2014/main" id="{871911CB-FFB7-2F46-0E04-E5AA0DB80EAE}"/>
              </a:ext>
            </a:extLst>
          </p:cNvPr>
          <p:cNvSpPr>
            <a:spLocks noGrp="1"/>
          </p:cNvSpPr>
          <p:nvPr>
            <p:ph type="title"/>
          </p:nvPr>
        </p:nvSpPr>
        <p:spPr/>
        <p:txBody>
          <a:bodyPr>
            <a:normAutofit fontScale="90000"/>
          </a:bodyPr>
          <a:lstStyle/>
          <a:p>
            <a:r>
              <a:rPr lang="nl-NL" b="1" dirty="0"/>
              <a:t>	Stellingen</a:t>
            </a:r>
          </a:p>
        </p:txBody>
      </p:sp>
    </p:spTree>
    <p:extLst>
      <p:ext uri="{BB962C8B-B14F-4D97-AF65-F5344CB8AC3E}">
        <p14:creationId xmlns:p14="http://schemas.microsoft.com/office/powerpoint/2010/main" val="180421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F8F1C-0DAD-597B-AA01-CB9A3E4CD27E}"/>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81AB947-4E9C-CFF8-FD9E-7E9D1998EE30}"/>
              </a:ext>
            </a:extLst>
          </p:cNvPr>
          <p:cNvSpPr>
            <a:spLocks noGrp="1"/>
          </p:cNvSpPr>
          <p:nvPr>
            <p:ph sz="quarter" idx="10"/>
          </p:nvPr>
        </p:nvSpPr>
        <p:spPr>
          <a:xfrm>
            <a:off x="1060633" y="1793437"/>
            <a:ext cx="9164022" cy="3540369"/>
          </a:xfrm>
        </p:spPr>
        <p:txBody>
          <a:bodyPr>
            <a:normAutofit/>
          </a:bodyPr>
          <a:lstStyle/>
          <a:p>
            <a:pPr marL="0" indent="0">
              <a:buNone/>
            </a:pPr>
            <a:r>
              <a:rPr lang="nl-NL" dirty="0">
                <a:hlinkClick r:id="rId2"/>
              </a:rPr>
              <a:t>https://www.youtube.com/watch?v=nDQezECAxtQ</a:t>
            </a:r>
            <a:endParaRPr lang="nl-NL" dirty="0"/>
          </a:p>
          <a:p>
            <a:pPr marL="0" indent="0">
              <a:buNone/>
            </a:pPr>
            <a:r>
              <a:rPr lang="nl-NL" dirty="0"/>
              <a:t>Vandaag is er veel discriminatie.  Wat vind je ervan dat </a:t>
            </a:r>
          </a:p>
          <a:p>
            <a:pPr marL="0" indent="0">
              <a:buNone/>
            </a:pPr>
            <a:r>
              <a:rPr lang="nl-NL" dirty="0"/>
              <a:t>Mitchelle en </a:t>
            </a:r>
            <a:r>
              <a:rPr lang="nl-NL" dirty="0" err="1"/>
              <a:t>Finnegan</a:t>
            </a:r>
            <a:r>
              <a:rPr lang="nl-NL" dirty="0"/>
              <a:t> elkaar zo begroeten?</a:t>
            </a:r>
          </a:p>
          <a:p>
            <a:pPr marL="0" indent="0">
              <a:buNone/>
            </a:pPr>
            <a:r>
              <a:rPr lang="nl-NL" dirty="0"/>
              <a:t>Bespreek nog drie vragen, waaronder </a:t>
            </a:r>
            <a:r>
              <a:rPr lang="nl-NL" dirty="0" err="1"/>
              <a:t>nav</a:t>
            </a:r>
            <a:r>
              <a:rPr lang="nl-NL" dirty="0"/>
              <a:t>  zondag 24 HC</a:t>
            </a:r>
          </a:p>
        </p:txBody>
      </p:sp>
      <p:sp>
        <p:nvSpPr>
          <p:cNvPr id="4" name="Titel 3">
            <a:extLst>
              <a:ext uri="{FF2B5EF4-FFF2-40B4-BE49-F238E27FC236}">
                <a16:creationId xmlns:a16="http://schemas.microsoft.com/office/drawing/2014/main" id="{302EE4DD-2DA6-4764-8FF6-5FEA15478B52}"/>
              </a:ext>
            </a:extLst>
          </p:cNvPr>
          <p:cNvSpPr>
            <a:spLocks noGrp="1"/>
          </p:cNvSpPr>
          <p:nvPr>
            <p:ph type="title"/>
          </p:nvPr>
        </p:nvSpPr>
        <p:spPr>
          <a:xfrm>
            <a:off x="1060633" y="699405"/>
            <a:ext cx="10070733" cy="919034"/>
          </a:xfrm>
        </p:spPr>
        <p:txBody>
          <a:bodyPr anchor="ctr">
            <a:normAutofit/>
          </a:bodyPr>
          <a:lstStyle/>
          <a:p>
            <a:r>
              <a:rPr lang="nl-NL" b="1" dirty="0"/>
              <a:t>Kijk naar het volgende filmpje</a:t>
            </a:r>
          </a:p>
        </p:txBody>
      </p:sp>
    </p:spTree>
    <p:extLst>
      <p:ext uri="{BB962C8B-B14F-4D97-AF65-F5344CB8AC3E}">
        <p14:creationId xmlns:p14="http://schemas.microsoft.com/office/powerpoint/2010/main" val="4141357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A54D9-4846-83D9-ED09-0A746E34DE52}"/>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F302661-8BDD-E648-F61D-C35A1CA36235}"/>
              </a:ext>
            </a:extLst>
          </p:cNvPr>
          <p:cNvSpPr>
            <a:spLocks noGrp="1"/>
          </p:cNvSpPr>
          <p:nvPr>
            <p:ph sz="quarter" idx="10"/>
          </p:nvPr>
        </p:nvSpPr>
        <p:spPr>
          <a:xfrm>
            <a:off x="1060632" y="1793437"/>
            <a:ext cx="10194909" cy="3540369"/>
          </a:xfrm>
        </p:spPr>
        <p:txBody>
          <a:bodyPr>
            <a:normAutofit fontScale="92500"/>
          </a:bodyPr>
          <a:lstStyle/>
          <a:p>
            <a:pPr lvl="0"/>
            <a:r>
              <a:rPr lang="nl-NL" dirty="0"/>
              <a:t>1. Waarom zet Jezus liefde boven alle andere regels?</a:t>
            </a:r>
          </a:p>
          <a:p>
            <a:r>
              <a:rPr lang="nl-NL" dirty="0"/>
              <a:t>2.  Wat gebeurt er met geloof als liefde ontbreekt?</a:t>
            </a:r>
          </a:p>
          <a:p>
            <a:r>
              <a:rPr lang="nl-NL" dirty="0"/>
              <a:t>3.  Kun je iemand liefhebben zonder het met hem/haar eens te zijn?</a:t>
            </a:r>
          </a:p>
          <a:p>
            <a:r>
              <a:rPr lang="nl-NL" dirty="0"/>
              <a:t>4.  Wat zou er misgaan als je alleen het eerste gebod serieus neemt?</a:t>
            </a:r>
          </a:p>
          <a:p>
            <a:pPr marL="0" indent="0">
              <a:buNone/>
            </a:pPr>
            <a:endParaRPr lang="nl-NL" dirty="0"/>
          </a:p>
        </p:txBody>
      </p:sp>
      <p:sp>
        <p:nvSpPr>
          <p:cNvPr id="4" name="Titel 3">
            <a:extLst>
              <a:ext uri="{FF2B5EF4-FFF2-40B4-BE49-F238E27FC236}">
                <a16:creationId xmlns:a16="http://schemas.microsoft.com/office/drawing/2014/main" id="{56331E2C-DABC-EC05-CC96-056F5BCC60A5}"/>
              </a:ext>
            </a:extLst>
          </p:cNvPr>
          <p:cNvSpPr>
            <a:spLocks noGrp="1"/>
          </p:cNvSpPr>
          <p:nvPr>
            <p:ph type="title"/>
          </p:nvPr>
        </p:nvSpPr>
        <p:spPr>
          <a:xfrm>
            <a:off x="1060633" y="1341521"/>
            <a:ext cx="10070733" cy="276918"/>
          </a:xfrm>
        </p:spPr>
        <p:txBody>
          <a:bodyPr anchor="ctr">
            <a:normAutofit fontScale="90000"/>
          </a:bodyPr>
          <a:lstStyle/>
          <a:p>
            <a:r>
              <a:rPr lang="nl-NL" b="1" u="sng" dirty="0"/>
              <a:t>Verdiepingsvragen (vooral 15–18)</a:t>
            </a:r>
            <a:r>
              <a:rPr lang="nl-NL" b="1" dirty="0"/>
              <a:t/>
            </a:r>
            <a:br>
              <a:rPr lang="nl-NL" b="1" dirty="0"/>
            </a:br>
            <a:r>
              <a:rPr lang="nl-NL" b="1" dirty="0"/>
              <a:t/>
            </a:r>
            <a:br>
              <a:rPr lang="nl-NL" b="1" dirty="0"/>
            </a:br>
            <a:endParaRPr lang="nl-NL" b="1" dirty="0"/>
          </a:p>
        </p:txBody>
      </p:sp>
    </p:spTree>
    <p:extLst>
      <p:ext uri="{BB962C8B-B14F-4D97-AF65-F5344CB8AC3E}">
        <p14:creationId xmlns:p14="http://schemas.microsoft.com/office/powerpoint/2010/main" val="393630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0178B-1397-D219-D459-CE4428417977}"/>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BF86357-1496-F1BA-C6C3-68456C803372}"/>
              </a:ext>
            </a:extLst>
          </p:cNvPr>
          <p:cNvSpPr>
            <a:spLocks noGrp="1"/>
          </p:cNvSpPr>
          <p:nvPr>
            <p:ph type="title"/>
          </p:nvPr>
        </p:nvSpPr>
        <p:spPr>
          <a:xfrm>
            <a:off x="1060633" y="699405"/>
            <a:ext cx="10070733" cy="919034"/>
          </a:xfrm>
        </p:spPr>
        <p:txBody>
          <a:bodyPr anchor="ctr">
            <a:normAutofit fontScale="90000"/>
          </a:bodyPr>
          <a:lstStyle/>
          <a:p>
            <a:pPr algn="ctr"/>
            <a:r>
              <a:rPr lang="nl-NL" b="1" dirty="0"/>
              <a:t>Het kaartenspel!</a:t>
            </a:r>
            <a:br>
              <a:rPr lang="nl-NL" b="1" dirty="0"/>
            </a:br>
            <a:endParaRPr lang="nl-NL" b="1" dirty="0"/>
          </a:p>
        </p:txBody>
      </p:sp>
      <p:pic>
        <p:nvPicPr>
          <p:cNvPr id="24" name="Tijdelijke aanduiding voor inhoud 23" descr="Blauw glas met verschillende rietjes">
            <a:extLst>
              <a:ext uri="{FF2B5EF4-FFF2-40B4-BE49-F238E27FC236}">
                <a16:creationId xmlns:a16="http://schemas.microsoft.com/office/drawing/2014/main" id="{1153A6F5-59FB-0597-310C-03FE465CF909}"/>
              </a:ext>
            </a:extLst>
          </p:cNvPr>
          <p:cNvPicPr>
            <a:picLocks noGrp="1" noChangeAspect="1"/>
          </p:cNvPicPr>
          <p:nvPr>
            <p:ph sz="quarter" idx="10"/>
          </p:nvPr>
        </p:nvPicPr>
        <p:blipFill>
          <a:blip r:embed="rId2"/>
          <a:stretch>
            <a:fillRect/>
          </a:stretch>
        </p:blipFill>
        <p:spPr>
          <a:xfrm>
            <a:off x="3440906" y="1793875"/>
            <a:ext cx="5310187" cy="3540125"/>
          </a:xfrm>
        </p:spPr>
      </p:pic>
    </p:spTree>
    <p:extLst>
      <p:ext uri="{BB962C8B-B14F-4D97-AF65-F5344CB8AC3E}">
        <p14:creationId xmlns:p14="http://schemas.microsoft.com/office/powerpoint/2010/main" val="3006222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847AE-3DF5-4FFF-E8FD-0B83E43A845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6900543-238E-211B-4853-C74262E2C029}"/>
              </a:ext>
            </a:extLst>
          </p:cNvPr>
          <p:cNvSpPr>
            <a:spLocks noGrp="1"/>
          </p:cNvSpPr>
          <p:nvPr>
            <p:ph sz="quarter" idx="10"/>
          </p:nvPr>
        </p:nvSpPr>
        <p:spPr>
          <a:xfrm>
            <a:off x="1060633" y="1618439"/>
            <a:ext cx="10070732" cy="3715368"/>
          </a:xfrm>
        </p:spPr>
        <p:txBody>
          <a:bodyPr>
            <a:normAutofit fontScale="92500"/>
          </a:bodyPr>
          <a:lstStyle/>
          <a:p>
            <a:pPr marL="457200" indent="-457200">
              <a:buAutoNum type="arabicPeriod"/>
            </a:pPr>
            <a:r>
              <a:rPr lang="nl-NL" dirty="0"/>
              <a:t>Omdat Jezus ons eerst heeft liefgehad, </a:t>
            </a:r>
          </a:p>
          <a:p>
            <a:pPr marL="0" indent="0">
              <a:buNone/>
            </a:pPr>
            <a:r>
              <a:rPr lang="nl-NL" dirty="0"/>
              <a:t>       kunnen we echt liefhebben.  </a:t>
            </a:r>
          </a:p>
          <a:p>
            <a:pPr marL="0" indent="0">
              <a:buNone/>
            </a:pPr>
            <a:r>
              <a:rPr lang="nl-NL" dirty="0"/>
              <a:t> ‘</a:t>
            </a:r>
            <a:r>
              <a:rPr lang="nl-NL" b="0" i="1" dirty="0"/>
              <a:t>Het wezenlijke van de liefde is niet dat wij God hebben liefgehad, maar dat Hij ons heeft liefgehad en zijn Zoon heeft gezonden om verzoening te brengen voor onze zonden.’     </a:t>
            </a:r>
            <a:r>
              <a:rPr lang="nl-NL" b="0" dirty="0"/>
              <a:t>(1 Joh. 4: 10)</a:t>
            </a:r>
          </a:p>
          <a:p>
            <a:pPr marL="0" indent="0">
              <a:buNone/>
            </a:pPr>
            <a:endParaRPr lang="nl-NL" dirty="0"/>
          </a:p>
        </p:txBody>
      </p:sp>
      <p:sp>
        <p:nvSpPr>
          <p:cNvPr id="4" name="Titel 3">
            <a:extLst>
              <a:ext uri="{FF2B5EF4-FFF2-40B4-BE49-F238E27FC236}">
                <a16:creationId xmlns:a16="http://schemas.microsoft.com/office/drawing/2014/main" id="{83BA8884-B285-5878-953D-007303E56EFD}"/>
              </a:ext>
            </a:extLst>
          </p:cNvPr>
          <p:cNvSpPr>
            <a:spLocks noGrp="1"/>
          </p:cNvSpPr>
          <p:nvPr>
            <p:ph type="title"/>
          </p:nvPr>
        </p:nvSpPr>
        <p:spPr>
          <a:xfrm>
            <a:off x="1060633" y="699405"/>
            <a:ext cx="10070733" cy="919034"/>
          </a:xfrm>
        </p:spPr>
        <p:txBody>
          <a:bodyPr anchor="ctr">
            <a:normAutofit fontScale="90000"/>
          </a:bodyPr>
          <a:lstStyle/>
          <a:p>
            <a:pPr algn="ctr"/>
            <a:r>
              <a:rPr lang="nl-NL" b="1" dirty="0"/>
              <a:t>Samengevat, waar gaat het om?</a:t>
            </a:r>
            <a:br>
              <a:rPr lang="nl-NL" b="1" dirty="0"/>
            </a:br>
            <a:endParaRPr lang="nl-NL" b="1" dirty="0"/>
          </a:p>
        </p:txBody>
      </p:sp>
    </p:spTree>
    <p:extLst>
      <p:ext uri="{BB962C8B-B14F-4D97-AF65-F5344CB8AC3E}">
        <p14:creationId xmlns:p14="http://schemas.microsoft.com/office/powerpoint/2010/main" val="2975819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40044-42C1-74CC-4BFE-BB5909FA4FA6}"/>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39B1CE0-E465-13E5-90D6-76B94606E614}"/>
              </a:ext>
            </a:extLst>
          </p:cNvPr>
          <p:cNvSpPr>
            <a:spLocks noGrp="1"/>
          </p:cNvSpPr>
          <p:nvPr>
            <p:ph sz="quarter" idx="10"/>
          </p:nvPr>
        </p:nvSpPr>
        <p:spPr>
          <a:xfrm>
            <a:off x="1060633" y="1618439"/>
            <a:ext cx="10070732" cy="3715368"/>
          </a:xfrm>
        </p:spPr>
        <p:txBody>
          <a:bodyPr>
            <a:normAutofit fontScale="92500" lnSpcReduction="10000"/>
          </a:bodyPr>
          <a:lstStyle/>
          <a:p>
            <a:pPr marL="457200" indent="-457200">
              <a:buAutoNum type="arabicPeriod" startAt="2"/>
            </a:pPr>
            <a:r>
              <a:rPr lang="nl-NL" dirty="0"/>
              <a:t>Het is ingewikkeld om een ander lief te hebben, </a:t>
            </a:r>
          </a:p>
          <a:p>
            <a:pPr marL="0" indent="0">
              <a:buNone/>
            </a:pPr>
            <a:r>
              <a:rPr lang="nl-NL" dirty="0"/>
              <a:t>wanneer je jezelf niet liefhebt. </a:t>
            </a:r>
          </a:p>
          <a:p>
            <a:pPr marL="0" indent="0">
              <a:buNone/>
            </a:pPr>
            <a:r>
              <a:rPr lang="nl-NL" b="0" dirty="0"/>
              <a:t>Jezus zegt :</a:t>
            </a:r>
          </a:p>
          <a:p>
            <a:pPr marL="0" indent="0">
              <a:buNone/>
            </a:pPr>
            <a:r>
              <a:rPr lang="nl-NL" b="0" i="1" dirty="0"/>
              <a:t>‘Alles wat jullie willen dat de mensen voor jullie doen, doe dat ook voor hen.’ (</a:t>
            </a:r>
            <a:r>
              <a:rPr lang="nl-NL" b="0" i="1" dirty="0" err="1"/>
              <a:t>Matteüs</a:t>
            </a:r>
            <a:r>
              <a:rPr lang="nl-NL" b="0" i="1" dirty="0"/>
              <a:t> 7:12)</a:t>
            </a:r>
          </a:p>
          <a:p>
            <a:pPr marL="0" indent="0">
              <a:buNone/>
            </a:pPr>
            <a:endParaRPr lang="nl-NL" dirty="0"/>
          </a:p>
        </p:txBody>
      </p:sp>
      <p:sp>
        <p:nvSpPr>
          <p:cNvPr id="4" name="Titel 3">
            <a:extLst>
              <a:ext uri="{FF2B5EF4-FFF2-40B4-BE49-F238E27FC236}">
                <a16:creationId xmlns:a16="http://schemas.microsoft.com/office/drawing/2014/main" id="{2AEF3680-E2C6-D694-7ACC-682E710A87C3}"/>
              </a:ext>
            </a:extLst>
          </p:cNvPr>
          <p:cNvSpPr>
            <a:spLocks noGrp="1"/>
          </p:cNvSpPr>
          <p:nvPr>
            <p:ph type="title"/>
          </p:nvPr>
        </p:nvSpPr>
        <p:spPr>
          <a:xfrm>
            <a:off x="1060633" y="699405"/>
            <a:ext cx="10070733" cy="919034"/>
          </a:xfrm>
        </p:spPr>
        <p:txBody>
          <a:bodyPr anchor="ctr">
            <a:normAutofit fontScale="90000"/>
          </a:bodyPr>
          <a:lstStyle/>
          <a:p>
            <a:pPr algn="ctr"/>
            <a:r>
              <a:rPr lang="nl-NL" b="1" dirty="0"/>
              <a:t>Samengevat, waar gaat het om?</a:t>
            </a:r>
            <a:br>
              <a:rPr lang="nl-NL" b="1" dirty="0"/>
            </a:br>
            <a:endParaRPr lang="nl-NL" b="1" dirty="0"/>
          </a:p>
        </p:txBody>
      </p:sp>
    </p:spTree>
    <p:extLst>
      <p:ext uri="{BB962C8B-B14F-4D97-AF65-F5344CB8AC3E}">
        <p14:creationId xmlns:p14="http://schemas.microsoft.com/office/powerpoint/2010/main" val="40604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3F9A2-91EA-A1A3-D416-6B29E7B612D5}"/>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60C9949-271A-A0D4-F390-A2553D43F769}"/>
              </a:ext>
            </a:extLst>
          </p:cNvPr>
          <p:cNvSpPr>
            <a:spLocks noGrp="1"/>
          </p:cNvSpPr>
          <p:nvPr>
            <p:ph sz="quarter" idx="10"/>
          </p:nvPr>
        </p:nvSpPr>
        <p:spPr>
          <a:xfrm>
            <a:off x="1060633" y="2063415"/>
            <a:ext cx="10070732" cy="3270391"/>
          </a:xfrm>
        </p:spPr>
        <p:txBody>
          <a:bodyPr>
            <a:normAutofit/>
          </a:bodyPr>
          <a:lstStyle/>
          <a:p>
            <a:pPr marL="0" indent="0">
              <a:buNone/>
            </a:pPr>
            <a:r>
              <a:rPr lang="nl-NL" dirty="0"/>
              <a:t> 3.	Liefhebben is een opdracht. </a:t>
            </a:r>
          </a:p>
          <a:p>
            <a:pPr marL="0" indent="0">
              <a:buNone/>
            </a:pPr>
            <a:r>
              <a:rPr lang="nl-NL" b="0" i="1" dirty="0"/>
              <a:t>‘Wij hebben Gods liefde, die in ons is, leren kennen en vertrouwen daarop. God is liefde. Wie in de liefde blijft, blijft in God, en God blijft in hem. </a:t>
            </a:r>
            <a:r>
              <a:rPr lang="nl-NL" b="0" dirty="0"/>
              <a:t>(1 Joh. 4: 16)</a:t>
            </a:r>
          </a:p>
        </p:txBody>
      </p:sp>
      <p:sp>
        <p:nvSpPr>
          <p:cNvPr id="4" name="Titel 3">
            <a:extLst>
              <a:ext uri="{FF2B5EF4-FFF2-40B4-BE49-F238E27FC236}">
                <a16:creationId xmlns:a16="http://schemas.microsoft.com/office/drawing/2014/main" id="{D966119F-F35E-DE5E-B7E8-F805907EF7D2}"/>
              </a:ext>
            </a:extLst>
          </p:cNvPr>
          <p:cNvSpPr>
            <a:spLocks noGrp="1"/>
          </p:cNvSpPr>
          <p:nvPr>
            <p:ph type="title"/>
          </p:nvPr>
        </p:nvSpPr>
        <p:spPr>
          <a:xfrm>
            <a:off x="1060633" y="699405"/>
            <a:ext cx="10070733" cy="919034"/>
          </a:xfrm>
        </p:spPr>
        <p:txBody>
          <a:bodyPr anchor="ctr">
            <a:normAutofit fontScale="90000"/>
          </a:bodyPr>
          <a:lstStyle/>
          <a:p>
            <a:pPr algn="ctr"/>
            <a:r>
              <a:rPr lang="nl-NL" b="1" dirty="0"/>
              <a:t>Samengevat, waar gaat het om?</a:t>
            </a:r>
            <a:br>
              <a:rPr lang="nl-NL" b="1" dirty="0"/>
            </a:br>
            <a:endParaRPr lang="nl-NL" b="1" dirty="0"/>
          </a:p>
        </p:txBody>
      </p:sp>
    </p:spTree>
    <p:extLst>
      <p:ext uri="{BB962C8B-B14F-4D97-AF65-F5344CB8AC3E}">
        <p14:creationId xmlns:p14="http://schemas.microsoft.com/office/powerpoint/2010/main" val="4165692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F138B-F67C-D42D-F7BE-93F2E5B978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C073EB-2000-9A9D-4828-08C7F1EB2649}"/>
              </a:ext>
            </a:extLst>
          </p:cNvPr>
          <p:cNvSpPr>
            <a:spLocks noGrp="1"/>
          </p:cNvSpPr>
          <p:nvPr>
            <p:ph type="title"/>
          </p:nvPr>
        </p:nvSpPr>
        <p:spPr>
          <a:xfrm>
            <a:off x="1377617" y="2766218"/>
            <a:ext cx="7471610" cy="2268998"/>
          </a:xfrm>
        </p:spPr>
        <p:txBody>
          <a:bodyPr>
            <a:normAutofit fontScale="90000"/>
          </a:bodyPr>
          <a:lstStyle/>
          <a:p>
            <a:pPr algn="ctr"/>
            <a:r>
              <a:rPr lang="nl-NL" sz="4900" b="1" dirty="0"/>
              <a:t>Kernboodschap 8 februari:</a:t>
            </a:r>
            <a:br>
              <a:rPr lang="nl-NL" sz="4900" b="1" dirty="0"/>
            </a:br>
            <a:r>
              <a:rPr lang="nl-NL" sz="4900" b="1" dirty="0"/>
              <a:t/>
            </a:r>
            <a:br>
              <a:rPr lang="nl-NL" sz="4900" b="1" dirty="0"/>
            </a:br>
            <a:r>
              <a:rPr lang="nl-NL" sz="4900" b="1" dirty="0"/>
              <a:t>De kerk is de gevaarlijkste plek ter wereld, en tegelijk de veiligste.</a:t>
            </a:r>
            <a:r>
              <a:rPr lang="nl-NL" sz="4900" dirty="0"/>
              <a:t/>
            </a:r>
            <a:br>
              <a:rPr lang="nl-NL" sz="4900" dirty="0"/>
            </a:br>
            <a:r>
              <a:rPr lang="nl-NL" dirty="0"/>
              <a:t/>
            </a:r>
            <a:br>
              <a:rPr lang="nl-NL" dirty="0"/>
            </a:br>
            <a:endParaRPr lang="nl-NL" i="1" dirty="0"/>
          </a:p>
        </p:txBody>
      </p:sp>
    </p:spTree>
    <p:extLst>
      <p:ext uri="{BB962C8B-B14F-4D97-AF65-F5344CB8AC3E}">
        <p14:creationId xmlns:p14="http://schemas.microsoft.com/office/powerpoint/2010/main" val="4201920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B5FE1-7BBE-C23B-2F07-5DD8BB6F0D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6D56F0-5D96-1321-AD5E-809D2EC5156A}"/>
              </a:ext>
            </a:extLst>
          </p:cNvPr>
          <p:cNvSpPr>
            <a:spLocks noGrp="1"/>
          </p:cNvSpPr>
          <p:nvPr>
            <p:ph type="title"/>
          </p:nvPr>
        </p:nvSpPr>
        <p:spPr>
          <a:xfrm>
            <a:off x="1117600" y="2766218"/>
            <a:ext cx="7795491" cy="1325563"/>
          </a:xfrm>
        </p:spPr>
        <p:txBody>
          <a:bodyPr>
            <a:normAutofit fontScale="90000"/>
          </a:bodyPr>
          <a:lstStyle/>
          <a:p>
            <a:pPr algn="ctr"/>
            <a:r>
              <a:rPr lang="nl-NL" sz="4900" b="1" dirty="0"/>
              <a:t/>
            </a:r>
            <a:br>
              <a:rPr lang="nl-NL" sz="4900" b="1" dirty="0"/>
            </a:br>
            <a:r>
              <a:rPr lang="nl-NL" sz="4900" b="1" dirty="0"/>
              <a:t>Kernboodschap 22 februari:</a:t>
            </a:r>
            <a:br>
              <a:rPr lang="nl-NL" sz="4900" b="1" dirty="0"/>
            </a:br>
            <a:r>
              <a:rPr lang="nl-NL" sz="4900" b="1" dirty="0"/>
              <a:t> </a:t>
            </a:r>
            <a:br>
              <a:rPr lang="nl-NL" sz="4900" b="1" dirty="0"/>
            </a:br>
            <a:r>
              <a:rPr lang="nl-NL" sz="4900" b="1" dirty="0"/>
              <a:t>Heb God lief, maar ook de naaste en jezelf!</a:t>
            </a:r>
            <a:br>
              <a:rPr lang="nl-NL" sz="4900" b="1" dirty="0"/>
            </a:br>
            <a:r>
              <a:rPr lang="nl-NL" dirty="0"/>
              <a:t/>
            </a:r>
            <a:br>
              <a:rPr lang="nl-NL" dirty="0"/>
            </a:br>
            <a:endParaRPr lang="nl-NL" i="1" dirty="0"/>
          </a:p>
        </p:txBody>
      </p:sp>
    </p:spTree>
    <p:extLst>
      <p:ext uri="{BB962C8B-B14F-4D97-AF65-F5344CB8AC3E}">
        <p14:creationId xmlns:p14="http://schemas.microsoft.com/office/powerpoint/2010/main" val="1713021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1353B-0F11-64BD-0255-304D7861CA4E}"/>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C9EA68B-06AC-0A7B-8D60-745D860088E5}"/>
              </a:ext>
            </a:extLst>
          </p:cNvPr>
          <p:cNvSpPr>
            <a:spLocks noGrp="1"/>
          </p:cNvSpPr>
          <p:nvPr>
            <p:ph type="body" sz="quarter" idx="10"/>
          </p:nvPr>
        </p:nvSpPr>
        <p:spPr/>
        <p:txBody>
          <a:bodyPr/>
          <a:lstStyle/>
          <a:p>
            <a:pPr algn="ctr"/>
            <a:r>
              <a:rPr lang="nl-NL" dirty="0"/>
              <a:t>Danken</a:t>
            </a:r>
          </a:p>
          <a:p>
            <a:endParaRPr lang="nl-NL" dirty="0"/>
          </a:p>
        </p:txBody>
      </p:sp>
      <p:sp>
        <p:nvSpPr>
          <p:cNvPr id="3" name="Tijdelijke aanduiding voor inhoud 2">
            <a:extLst>
              <a:ext uri="{FF2B5EF4-FFF2-40B4-BE49-F238E27FC236}">
                <a16:creationId xmlns:a16="http://schemas.microsoft.com/office/drawing/2014/main" id="{1F7B4B0F-AA04-883C-7D57-E13690702217}"/>
              </a:ext>
            </a:extLst>
          </p:cNvPr>
          <p:cNvSpPr>
            <a:spLocks noGrp="1"/>
          </p:cNvSpPr>
          <p:nvPr>
            <p:ph sz="quarter" idx="11"/>
          </p:nvPr>
        </p:nvSpPr>
        <p:spPr>
          <a:xfrm>
            <a:off x="1476989" y="3540125"/>
            <a:ext cx="7113558" cy="1219200"/>
          </a:xfrm>
        </p:spPr>
        <p:txBody>
          <a:bodyPr/>
          <a:lstStyle/>
          <a:p>
            <a:pPr algn="ctr"/>
            <a:r>
              <a:rPr lang="nl-NL" dirty="0"/>
              <a:t>Extra opdracht:</a:t>
            </a:r>
          </a:p>
          <a:p>
            <a:pPr algn="ctr"/>
            <a:r>
              <a:rPr lang="nl-NL" dirty="0"/>
              <a:t>Stuur een kaart naar iemand die het moeilijk heeft!</a:t>
            </a:r>
          </a:p>
        </p:txBody>
      </p:sp>
    </p:spTree>
    <p:extLst>
      <p:ext uri="{BB962C8B-B14F-4D97-AF65-F5344CB8AC3E}">
        <p14:creationId xmlns:p14="http://schemas.microsoft.com/office/powerpoint/2010/main" val="3578399835"/>
      </p:ext>
    </p:extLst>
  </p:cSld>
  <p:clrMapOvr>
    <a:masterClrMapping/>
  </p:clrMapOvr>
</p:sld>
</file>

<file path=ppt/theme/theme1.xml><?xml version="1.0" encoding="utf-8"?>
<a:theme xmlns:a="http://schemas.openxmlformats.org/drawingml/2006/main" name="thema 45 minuten dienst">
  <a:themeElements>
    <a:clrScheme name="45 minuten dienst">
      <a:dk1>
        <a:srgbClr val="000000"/>
      </a:dk1>
      <a:lt1>
        <a:srgbClr val="FFFFFF"/>
      </a:lt1>
      <a:dk2>
        <a:srgbClr val="6C6C6C"/>
      </a:dk2>
      <a:lt2>
        <a:srgbClr val="FFFFFF"/>
      </a:lt2>
      <a:accent1>
        <a:srgbClr val="3D91FD"/>
      </a:accent1>
      <a:accent2>
        <a:srgbClr val="4E42EA"/>
      </a:accent2>
      <a:accent3>
        <a:srgbClr val="FF4E00"/>
      </a:accent3>
      <a:accent4>
        <a:srgbClr val="3D91FD"/>
      </a:accent4>
      <a:accent5>
        <a:srgbClr val="4E42EA"/>
      </a:accent5>
      <a:accent6>
        <a:srgbClr val="FF4E00"/>
      </a:accent6>
      <a:hlink>
        <a:srgbClr val="3D91FD"/>
      </a:hlink>
      <a:folHlink>
        <a:srgbClr val="4E42EA"/>
      </a:folHlink>
    </a:clrScheme>
    <a:fontScheme name="Aangepast 2">
      <a:majorFont>
        <a:latin typeface="Rounded Mplus 1c Black"/>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alpha val="50000"/>
          </a:schemeClr>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int 45 minuten dienst.pptx" id="{E8573228-CEEC-4225-BACC-36DE4B40F543}" vid="{6C3D31D6-9C3D-4EA3-B4D5-1F130FB76672}"/>
    </a:ext>
  </a:extLst>
</a:theme>
</file>

<file path=ppt/theme/theme2.xml><?xml version="1.0" encoding="utf-8"?>
<a:theme xmlns:a="http://schemas.openxmlformats.org/drawingml/2006/main" name="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angepast 1">
      <a:majorFont>
        <a:latin typeface="Poppins Black"/>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int 45 minuten dienst.pptx" id="{E8573228-CEEC-4225-BACC-36DE4B40F543}" vid="{EA1FF566-05F3-4AC7-8ED9-9D28FF2BEBA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Powerpint 45 minuten samenkomst</Template>
  <TotalTime>244</TotalTime>
  <Words>1231</Words>
  <Application>Microsoft Office PowerPoint</Application>
  <PresentationFormat>Breedbeeld</PresentationFormat>
  <Paragraphs>135</Paragraphs>
  <Slides>23</Slides>
  <Notes>3</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23</vt:i4>
      </vt:variant>
    </vt:vector>
  </HeadingPairs>
  <TitlesOfParts>
    <vt:vector size="31" baseType="lpstr">
      <vt:lpstr>Arial</vt:lpstr>
      <vt:lpstr>Calibri</vt:lpstr>
      <vt:lpstr>Poppins</vt:lpstr>
      <vt:lpstr>Poppins </vt:lpstr>
      <vt:lpstr>Poppins Bold</vt:lpstr>
      <vt:lpstr>Rounded Mplus 1c Black</vt:lpstr>
      <vt:lpstr>thema 45 minuten dienst</vt:lpstr>
      <vt:lpstr>Aangepast ontwerp</vt:lpstr>
      <vt:lpstr>PowerPoint-presentatie</vt:lpstr>
      <vt:lpstr>PowerPoint-presentatie</vt:lpstr>
      <vt:lpstr>PowerPoint-presentatie</vt:lpstr>
      <vt:lpstr>     Lied</vt:lpstr>
      <vt:lpstr>    Lied</vt:lpstr>
      <vt:lpstr>     Lied</vt:lpstr>
      <vt:lpstr>Kerk gevaarlijk en toch veilig/ heb je naasten lief als jezelf </vt:lpstr>
      <vt:lpstr>Je naasten lief hebben! </vt:lpstr>
      <vt:lpstr>Je naasten lief hebben als jezelf! </vt:lpstr>
      <vt:lpstr>De bijbel open</vt:lpstr>
      <vt:lpstr> Vragen</vt:lpstr>
      <vt:lpstr> Vragen</vt:lpstr>
      <vt:lpstr> Stellingen</vt:lpstr>
      <vt:lpstr> Stellingen</vt:lpstr>
      <vt:lpstr>Kijk naar het volgende filmpje</vt:lpstr>
      <vt:lpstr>Verdiepingsvragen (vooral 15–18)  </vt:lpstr>
      <vt:lpstr>Het kaartenspel! </vt:lpstr>
      <vt:lpstr>Samengevat, waar gaat het om? </vt:lpstr>
      <vt:lpstr>Samengevat, waar gaat het om? </vt:lpstr>
      <vt:lpstr>Samengevat, waar gaat het om? </vt:lpstr>
      <vt:lpstr>Kernboodschap 8 februari:  De kerk is de gevaarlijkste plek ter wereld, en tegelijk de veiligste.  </vt:lpstr>
      <vt:lpstr> Kernboodschap 22 februari:   Heb God lief, maar ook de naaste en jezelf!  </vt:lpstr>
      <vt:lpstr>PowerPoint-presentatie</vt:lpstr>
    </vt:vector>
  </TitlesOfParts>
  <Company>Den Spike Unattendeds 2016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janenemma K</dc:creator>
  <cp:lastModifiedBy>User</cp:lastModifiedBy>
  <cp:revision>7</cp:revision>
  <dcterms:created xsi:type="dcterms:W3CDTF">2025-07-22T12:22:42Z</dcterms:created>
  <dcterms:modified xsi:type="dcterms:W3CDTF">2026-02-19T17:19:14Z</dcterms:modified>
</cp:coreProperties>
</file>