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914" r:id="rId1"/>
    <p:sldMasterId id="2147483924" r:id="rId2"/>
  </p:sldMasterIdLst>
  <p:notesMasterIdLst>
    <p:notesMasterId r:id="rId21"/>
  </p:notesMasterIdLst>
  <p:handoutMasterIdLst>
    <p:handoutMasterId r:id="rId22"/>
  </p:handoutMasterIdLst>
  <p:sldIdLst>
    <p:sldId id="856" r:id="rId3"/>
    <p:sldId id="865" r:id="rId4"/>
    <p:sldId id="853" r:id="rId5"/>
    <p:sldId id="859" r:id="rId6"/>
    <p:sldId id="857" r:id="rId7"/>
    <p:sldId id="872" r:id="rId8"/>
    <p:sldId id="873" r:id="rId9"/>
    <p:sldId id="871" r:id="rId10"/>
    <p:sldId id="861" r:id="rId11"/>
    <p:sldId id="874" r:id="rId12"/>
    <p:sldId id="875" r:id="rId13"/>
    <p:sldId id="876" r:id="rId14"/>
    <p:sldId id="877" r:id="rId15"/>
    <p:sldId id="878" r:id="rId16"/>
    <p:sldId id="869" r:id="rId17"/>
    <p:sldId id="879" r:id="rId18"/>
    <p:sldId id="867" r:id="rId19"/>
    <p:sldId id="868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 src" initials="s" lastIdx="1" clrIdx="0">
    <p:extLst>
      <p:ext uri="{19B8F6BF-5375-455C-9EA6-DF929625EA0E}">
        <p15:presenceInfo xmlns:p15="http://schemas.microsoft.com/office/powerpoint/2012/main" userId=" src" providerId="None"/>
      </p:ext>
    </p:extLst>
  </p:cmAuthor>
  <p:cmAuthor id="2" name="Shopon Ahmed" initials="SA" lastIdx="1" clrIdx="1">
    <p:extLst>
      <p:ext uri="{19B8F6BF-5375-455C-9EA6-DF929625EA0E}">
        <p15:presenceInfo xmlns:p15="http://schemas.microsoft.com/office/powerpoint/2012/main" userId="Shopon Ahmed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D91FD"/>
    <a:srgbClr val="4E42EA"/>
    <a:srgbClr val="FF4E00"/>
    <a:srgbClr val="C6B7A4"/>
    <a:srgbClr val="FDFAF5"/>
    <a:srgbClr val="F3EBDE"/>
    <a:srgbClr val="B8C6C6"/>
    <a:srgbClr val="A7A57F"/>
    <a:srgbClr val="292A25"/>
    <a:srgbClr val="463B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E20B30-2E78-4234-84CA-25B66C791224}" v="81" dt="2026-02-02T15:01:37.32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6374" autoAdjust="0"/>
  </p:normalViewPr>
  <p:slideViewPr>
    <p:cSldViewPr snapToGrid="0" snapToObjects="1">
      <p:cViewPr varScale="1">
        <p:scale>
          <a:sx n="88" d="100"/>
          <a:sy n="88" d="100"/>
        </p:scale>
        <p:origin x="494" y="6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118" d="100"/>
          <a:sy n="118" d="100"/>
        </p:scale>
        <p:origin x="7644" y="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commentAuthors" Target="commentAuthors.xml"/><Relationship Id="rId28" Type="http://schemas.microsoft.com/office/2016/11/relationships/changesInfo" Target="changesInfos/changesInfo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enemma K" userId="627bf1e3f9096c92" providerId="LiveId" clId="{48FF993F-9670-4033-B0B5-BF0FD3682926}"/>
    <pc:docChg chg="custSel addSld modSld sldOrd">
      <pc:chgData name="janenemma K" userId="627bf1e3f9096c92" providerId="LiveId" clId="{48FF993F-9670-4033-B0B5-BF0FD3682926}" dt="2026-02-02T15:01:37.326" v="525" actId="20577"/>
      <pc:docMkLst>
        <pc:docMk/>
      </pc:docMkLst>
      <pc:sldChg chg="modSp mod modAnim">
        <pc:chgData name="janenemma K" userId="627bf1e3f9096c92" providerId="LiveId" clId="{48FF993F-9670-4033-B0B5-BF0FD3682926}" dt="2026-02-02T14:57:01.894" v="469"/>
        <pc:sldMkLst>
          <pc:docMk/>
          <pc:sldMk cId="3945047810" sldId="857"/>
        </pc:sldMkLst>
        <pc:spChg chg="mod">
          <ac:chgData name="janenemma K" userId="627bf1e3f9096c92" providerId="LiveId" clId="{48FF993F-9670-4033-B0B5-BF0FD3682926}" dt="2026-02-02T14:38:20.457" v="49"/>
          <ac:spMkLst>
            <pc:docMk/>
            <pc:sldMk cId="3945047810" sldId="857"/>
            <ac:spMk id="2" creationId="{BB8675C6-4284-19E6-3576-9342C29D464B}"/>
          </ac:spMkLst>
        </pc:spChg>
        <pc:spChg chg="mod">
          <ac:chgData name="janenemma K" userId="627bf1e3f9096c92" providerId="LiveId" clId="{48FF993F-9670-4033-B0B5-BF0FD3682926}" dt="2026-02-02T14:38:47.911" v="86" actId="20577"/>
          <ac:spMkLst>
            <pc:docMk/>
            <pc:sldMk cId="3945047810" sldId="857"/>
            <ac:spMk id="3" creationId="{28904478-1F77-C23A-3C19-D68D69CCE624}"/>
          </ac:spMkLst>
        </pc:spChg>
      </pc:sldChg>
      <pc:sldChg chg="modSp mod">
        <pc:chgData name="janenemma K" userId="627bf1e3f9096c92" providerId="LiveId" clId="{48FF993F-9670-4033-B0B5-BF0FD3682926}" dt="2026-02-02T14:37:06.787" v="47" actId="20577"/>
        <pc:sldMkLst>
          <pc:docMk/>
          <pc:sldMk cId="3419130200" sldId="859"/>
        </pc:sldMkLst>
        <pc:spChg chg="mod">
          <ac:chgData name="janenemma K" userId="627bf1e3f9096c92" providerId="LiveId" clId="{48FF993F-9670-4033-B0B5-BF0FD3682926}" dt="2026-02-02T14:37:06.787" v="47" actId="20577"/>
          <ac:spMkLst>
            <pc:docMk/>
            <pc:sldMk cId="3419130200" sldId="859"/>
            <ac:spMk id="2" creationId="{489A0B3B-1BA9-04B0-16E0-DB51597145C4}"/>
          </ac:spMkLst>
        </pc:spChg>
      </pc:sldChg>
      <pc:sldChg chg="addSp modSp mod modAnim">
        <pc:chgData name="janenemma K" userId="627bf1e3f9096c92" providerId="LiveId" clId="{48FF993F-9670-4033-B0B5-BF0FD3682926}" dt="2026-02-02T14:58:05.337" v="484" actId="20577"/>
        <pc:sldMkLst>
          <pc:docMk/>
          <pc:sldMk cId="3260090122" sldId="861"/>
        </pc:sldMkLst>
        <pc:spChg chg="mod">
          <ac:chgData name="janenemma K" userId="627bf1e3f9096c92" providerId="LiveId" clId="{48FF993F-9670-4033-B0B5-BF0FD3682926}" dt="2026-02-02T14:43:48.299" v="178" actId="122"/>
          <ac:spMkLst>
            <pc:docMk/>
            <pc:sldMk cId="3260090122" sldId="861"/>
            <ac:spMk id="3" creationId="{73A7A74A-D0B7-F0EE-072A-B565B57AC181}"/>
          </ac:spMkLst>
        </pc:spChg>
        <pc:spChg chg="mod">
          <ac:chgData name="janenemma K" userId="627bf1e3f9096c92" providerId="LiveId" clId="{48FF993F-9670-4033-B0B5-BF0FD3682926}" dt="2026-02-02T14:58:05.337" v="484" actId="20577"/>
          <ac:spMkLst>
            <pc:docMk/>
            <pc:sldMk cId="3260090122" sldId="861"/>
            <ac:spMk id="4" creationId="{0880AF29-78BA-BBB4-8CB0-35363D180969}"/>
          </ac:spMkLst>
        </pc:spChg>
        <pc:spChg chg="add mod">
          <ac:chgData name="janenemma K" userId="627bf1e3f9096c92" providerId="LiveId" clId="{48FF993F-9670-4033-B0B5-BF0FD3682926}" dt="2026-02-02T14:41:44.232" v="145" actId="14100"/>
          <ac:spMkLst>
            <pc:docMk/>
            <pc:sldMk cId="3260090122" sldId="861"/>
            <ac:spMk id="5" creationId="{8E2CBE39-9EED-0D4F-D150-28DAB25F39F6}"/>
          </ac:spMkLst>
        </pc:spChg>
      </pc:sldChg>
      <pc:sldChg chg="modSp mod">
        <pc:chgData name="janenemma K" userId="627bf1e3f9096c92" providerId="LiveId" clId="{48FF993F-9670-4033-B0B5-BF0FD3682926}" dt="2026-02-02T14:36:04.897" v="22" actId="14100"/>
        <pc:sldMkLst>
          <pc:docMk/>
          <pc:sldMk cId="660052724" sldId="865"/>
        </pc:sldMkLst>
        <pc:spChg chg="mod">
          <ac:chgData name="janenemma K" userId="627bf1e3f9096c92" providerId="LiveId" clId="{48FF993F-9670-4033-B0B5-BF0FD3682926}" dt="2026-02-02T14:36:04.897" v="22" actId="14100"/>
          <ac:spMkLst>
            <pc:docMk/>
            <pc:sldMk cId="660052724" sldId="865"/>
            <ac:spMk id="2" creationId="{2511DFA6-10E3-AADA-0F38-73E58C8F0A05}"/>
          </ac:spMkLst>
        </pc:spChg>
      </pc:sldChg>
      <pc:sldChg chg="modSp mod">
        <pc:chgData name="janenemma K" userId="627bf1e3f9096c92" providerId="LiveId" clId="{48FF993F-9670-4033-B0B5-BF0FD3682926}" dt="2026-02-02T14:54:35.091" v="412" actId="20577"/>
        <pc:sldMkLst>
          <pc:docMk/>
          <pc:sldMk cId="3416835424" sldId="867"/>
        </pc:sldMkLst>
        <pc:spChg chg="mod">
          <ac:chgData name="janenemma K" userId="627bf1e3f9096c92" providerId="LiveId" clId="{48FF993F-9670-4033-B0B5-BF0FD3682926}" dt="2026-02-02T14:54:35.091" v="412" actId="20577"/>
          <ac:spMkLst>
            <pc:docMk/>
            <pc:sldMk cId="3416835424" sldId="867"/>
            <ac:spMk id="2" creationId="{98C23D2A-C703-3A9C-1F2E-59EC3D1FECD0}"/>
          </ac:spMkLst>
        </pc:spChg>
      </pc:sldChg>
      <pc:sldChg chg="addSp delSp modSp mod">
        <pc:chgData name="janenemma K" userId="627bf1e3f9096c92" providerId="LiveId" clId="{48FF993F-9670-4033-B0B5-BF0FD3682926}" dt="2026-02-02T14:53:36.531" v="381"/>
        <pc:sldMkLst>
          <pc:docMk/>
          <pc:sldMk cId="1410092941" sldId="869"/>
        </pc:sldMkLst>
        <pc:spChg chg="del">
          <ac:chgData name="janenemma K" userId="627bf1e3f9096c92" providerId="LiveId" clId="{48FF993F-9670-4033-B0B5-BF0FD3682926}" dt="2026-02-02T14:53:36.531" v="381"/>
          <ac:spMkLst>
            <pc:docMk/>
            <pc:sldMk cId="1410092941" sldId="869"/>
            <ac:spMk id="2" creationId="{6662C93A-98FC-4C97-0474-537E8065E437}"/>
          </ac:spMkLst>
        </pc:spChg>
        <pc:spChg chg="mod">
          <ac:chgData name="janenemma K" userId="627bf1e3f9096c92" providerId="LiveId" clId="{48FF993F-9670-4033-B0B5-BF0FD3682926}" dt="2026-02-02T14:51:58.608" v="380" actId="14100"/>
          <ac:spMkLst>
            <pc:docMk/>
            <pc:sldMk cId="1410092941" sldId="869"/>
            <ac:spMk id="3" creationId="{9DFE8298-0B59-445F-4436-93FE975FED60}"/>
          </ac:spMkLst>
        </pc:spChg>
        <pc:spChg chg="mod">
          <ac:chgData name="janenemma K" userId="627bf1e3f9096c92" providerId="LiveId" clId="{48FF993F-9670-4033-B0B5-BF0FD3682926}" dt="2026-02-02T14:51:47.565" v="378" actId="20577"/>
          <ac:spMkLst>
            <pc:docMk/>
            <pc:sldMk cId="1410092941" sldId="869"/>
            <ac:spMk id="4" creationId="{630BBE1F-74CF-CB53-A345-CD29C6B6A877}"/>
          </ac:spMkLst>
        </pc:spChg>
        <pc:picChg chg="add mod">
          <ac:chgData name="janenemma K" userId="627bf1e3f9096c92" providerId="LiveId" clId="{48FF993F-9670-4033-B0B5-BF0FD3682926}" dt="2026-02-02T14:53:36.531" v="381"/>
          <ac:picMkLst>
            <pc:docMk/>
            <pc:sldMk cId="1410092941" sldId="869"/>
            <ac:picMk id="1026" creationId="{A2BE8B16-45DE-AF36-1A7D-D6B75C75A7E4}"/>
          </ac:picMkLst>
        </pc:picChg>
      </pc:sldChg>
      <pc:sldChg chg="modSp mod">
        <pc:chgData name="janenemma K" userId="627bf1e3f9096c92" providerId="LiveId" clId="{48FF993F-9670-4033-B0B5-BF0FD3682926}" dt="2026-02-02T14:40:29.588" v="143" actId="255"/>
        <pc:sldMkLst>
          <pc:docMk/>
          <pc:sldMk cId="2816003865" sldId="871"/>
        </pc:sldMkLst>
        <pc:spChg chg="mod">
          <ac:chgData name="janenemma K" userId="627bf1e3f9096c92" providerId="LiveId" clId="{48FF993F-9670-4033-B0B5-BF0FD3682926}" dt="2026-02-02T14:40:29.588" v="143" actId="255"/>
          <ac:spMkLst>
            <pc:docMk/>
            <pc:sldMk cId="2816003865" sldId="871"/>
            <ac:spMk id="3" creationId="{EE4F2804-151E-2FB4-F736-8FFB8144B5F4}"/>
          </ac:spMkLst>
        </pc:spChg>
      </pc:sldChg>
      <pc:sldChg chg="modSp add mod modAnim">
        <pc:chgData name="janenemma K" userId="627bf1e3f9096c92" providerId="LiveId" clId="{48FF993F-9670-4033-B0B5-BF0FD3682926}" dt="2026-02-02T15:01:37.326" v="525" actId="20577"/>
        <pc:sldMkLst>
          <pc:docMk/>
          <pc:sldMk cId="1604428072" sldId="872"/>
        </pc:sldMkLst>
        <pc:spChg chg="mod">
          <ac:chgData name="janenemma K" userId="627bf1e3f9096c92" providerId="LiveId" clId="{48FF993F-9670-4033-B0B5-BF0FD3682926}" dt="2026-02-02T15:01:37.326" v="525" actId="20577"/>
          <ac:spMkLst>
            <pc:docMk/>
            <pc:sldMk cId="1604428072" sldId="872"/>
            <ac:spMk id="2" creationId="{F9B74760-0CB0-5D47-56C1-4905E37F14F7}"/>
          </ac:spMkLst>
        </pc:spChg>
      </pc:sldChg>
      <pc:sldChg chg="modSp add mod modAnim">
        <pc:chgData name="janenemma K" userId="627bf1e3f9096c92" providerId="LiveId" clId="{48FF993F-9670-4033-B0B5-BF0FD3682926}" dt="2026-02-02T14:57:34.624" v="474"/>
        <pc:sldMkLst>
          <pc:docMk/>
          <pc:sldMk cId="1688808594" sldId="873"/>
        </pc:sldMkLst>
        <pc:spChg chg="mod">
          <ac:chgData name="janenemma K" userId="627bf1e3f9096c92" providerId="LiveId" clId="{48FF993F-9670-4033-B0B5-BF0FD3682926}" dt="2026-02-02T14:39:44.799" v="94" actId="5793"/>
          <ac:spMkLst>
            <pc:docMk/>
            <pc:sldMk cId="1688808594" sldId="873"/>
            <ac:spMk id="2" creationId="{E9A2C4F5-8D9B-5D06-253C-5FEACA98C1BB}"/>
          </ac:spMkLst>
        </pc:spChg>
      </pc:sldChg>
      <pc:sldChg chg="modSp add mod">
        <pc:chgData name="janenemma K" userId="627bf1e3f9096c92" providerId="LiveId" clId="{48FF993F-9670-4033-B0B5-BF0FD3682926}" dt="2026-02-02T14:45:28.627" v="226" actId="20577"/>
        <pc:sldMkLst>
          <pc:docMk/>
          <pc:sldMk cId="3337900739" sldId="874"/>
        </pc:sldMkLst>
        <pc:spChg chg="mod">
          <ac:chgData name="janenemma K" userId="627bf1e3f9096c92" providerId="LiveId" clId="{48FF993F-9670-4033-B0B5-BF0FD3682926}" dt="2026-02-02T14:44:18.436" v="197" actId="20577"/>
          <ac:spMkLst>
            <pc:docMk/>
            <pc:sldMk cId="3337900739" sldId="874"/>
            <ac:spMk id="4" creationId="{50F83CE6-D782-46D4-B669-1B9A5B45FA83}"/>
          </ac:spMkLst>
        </pc:spChg>
        <pc:spChg chg="mod">
          <ac:chgData name="janenemma K" userId="627bf1e3f9096c92" providerId="LiveId" clId="{48FF993F-9670-4033-B0B5-BF0FD3682926}" dt="2026-02-02T14:45:28.627" v="226" actId="20577"/>
          <ac:spMkLst>
            <pc:docMk/>
            <pc:sldMk cId="3337900739" sldId="874"/>
            <ac:spMk id="5" creationId="{CA2B940E-E9D7-5005-23F8-6F9EDB56D99C}"/>
          </ac:spMkLst>
        </pc:spChg>
      </pc:sldChg>
      <pc:sldChg chg="modSp add mod">
        <pc:chgData name="janenemma K" userId="627bf1e3f9096c92" providerId="LiveId" clId="{48FF993F-9670-4033-B0B5-BF0FD3682926}" dt="2026-02-02T14:58:14.921" v="486" actId="20577"/>
        <pc:sldMkLst>
          <pc:docMk/>
          <pc:sldMk cId="3055085356" sldId="875"/>
        </pc:sldMkLst>
        <pc:spChg chg="mod">
          <ac:chgData name="janenemma K" userId="627bf1e3f9096c92" providerId="LiveId" clId="{48FF993F-9670-4033-B0B5-BF0FD3682926}" dt="2026-02-02T14:58:14.921" v="486" actId="20577"/>
          <ac:spMkLst>
            <pc:docMk/>
            <pc:sldMk cId="3055085356" sldId="875"/>
            <ac:spMk id="4" creationId="{520614F4-096F-2034-DD6D-389876EE5C17}"/>
          </ac:spMkLst>
        </pc:spChg>
        <pc:spChg chg="mod">
          <ac:chgData name="janenemma K" userId="627bf1e3f9096c92" providerId="LiveId" clId="{48FF993F-9670-4033-B0B5-BF0FD3682926}" dt="2026-02-02T14:47:15.162" v="252" actId="14100"/>
          <ac:spMkLst>
            <pc:docMk/>
            <pc:sldMk cId="3055085356" sldId="875"/>
            <ac:spMk id="5" creationId="{ED3EA8CC-26DC-91BB-34D4-B3FC2277EC68}"/>
          </ac:spMkLst>
        </pc:spChg>
      </pc:sldChg>
      <pc:sldChg chg="modSp add mod ord modAnim">
        <pc:chgData name="janenemma K" userId="627bf1e3f9096c92" providerId="LiveId" clId="{48FF993F-9670-4033-B0B5-BF0FD3682926}" dt="2026-02-02T14:58:43.569" v="489"/>
        <pc:sldMkLst>
          <pc:docMk/>
          <pc:sldMk cId="3904139424" sldId="876"/>
        </pc:sldMkLst>
        <pc:spChg chg="mod">
          <ac:chgData name="janenemma K" userId="627bf1e3f9096c92" providerId="LiveId" clId="{48FF993F-9670-4033-B0B5-BF0FD3682926}" dt="2026-02-02T14:48:33.368" v="286" actId="20577"/>
          <ac:spMkLst>
            <pc:docMk/>
            <pc:sldMk cId="3904139424" sldId="876"/>
            <ac:spMk id="2" creationId="{1C892D88-8A7C-FD0B-1473-95647A538E6F}"/>
          </ac:spMkLst>
        </pc:spChg>
        <pc:spChg chg="mod">
          <ac:chgData name="janenemma K" userId="627bf1e3f9096c92" providerId="LiveId" clId="{48FF993F-9670-4033-B0B5-BF0FD3682926}" dt="2026-02-02T14:49:50.080" v="296" actId="20577"/>
          <ac:spMkLst>
            <pc:docMk/>
            <pc:sldMk cId="3904139424" sldId="876"/>
            <ac:spMk id="3" creationId="{ABEAE210-1AB9-82AB-1CF5-97347E3E88DE}"/>
          </ac:spMkLst>
        </pc:spChg>
      </pc:sldChg>
      <pc:sldChg chg="modSp add mod modAnim">
        <pc:chgData name="janenemma K" userId="627bf1e3f9096c92" providerId="LiveId" clId="{48FF993F-9670-4033-B0B5-BF0FD3682926}" dt="2026-02-02T15:00:44.948" v="500" actId="20577"/>
        <pc:sldMkLst>
          <pc:docMk/>
          <pc:sldMk cId="811914085" sldId="877"/>
        </pc:sldMkLst>
        <pc:spChg chg="mod">
          <ac:chgData name="janenemma K" userId="627bf1e3f9096c92" providerId="LiveId" clId="{48FF993F-9670-4033-B0B5-BF0FD3682926}" dt="2026-02-02T15:00:44.948" v="500" actId="20577"/>
          <ac:spMkLst>
            <pc:docMk/>
            <pc:sldMk cId="811914085" sldId="877"/>
            <ac:spMk id="2" creationId="{60A8000E-BDA8-D7A9-C3FB-B21E3A9602E8}"/>
          </ac:spMkLst>
        </pc:spChg>
        <pc:spChg chg="mod">
          <ac:chgData name="janenemma K" userId="627bf1e3f9096c92" providerId="LiveId" clId="{48FF993F-9670-4033-B0B5-BF0FD3682926}" dt="2026-02-02T14:49:53.056" v="298" actId="20577"/>
          <ac:spMkLst>
            <pc:docMk/>
            <pc:sldMk cId="811914085" sldId="877"/>
            <ac:spMk id="3" creationId="{50F31FB8-C391-3EA3-E06E-95F227DB5238}"/>
          </ac:spMkLst>
        </pc:spChg>
      </pc:sldChg>
      <pc:sldChg chg="modSp add mod modAnim">
        <pc:chgData name="janenemma K" userId="627bf1e3f9096c92" providerId="LiveId" clId="{48FF993F-9670-4033-B0B5-BF0FD3682926}" dt="2026-02-02T15:00:15.978" v="499" actId="20577"/>
        <pc:sldMkLst>
          <pc:docMk/>
          <pc:sldMk cId="1692337927" sldId="878"/>
        </pc:sldMkLst>
        <pc:spChg chg="mod">
          <ac:chgData name="janenemma K" userId="627bf1e3f9096c92" providerId="LiveId" clId="{48FF993F-9670-4033-B0B5-BF0FD3682926}" dt="2026-02-02T15:00:15.978" v="499" actId="20577"/>
          <ac:spMkLst>
            <pc:docMk/>
            <pc:sldMk cId="1692337927" sldId="878"/>
            <ac:spMk id="2" creationId="{DFAF2A25-26FA-DC0F-065E-C7A420E4ED3D}"/>
          </ac:spMkLst>
        </pc:spChg>
        <pc:spChg chg="mod">
          <ac:chgData name="janenemma K" userId="627bf1e3f9096c92" providerId="LiveId" clId="{48FF993F-9670-4033-B0B5-BF0FD3682926}" dt="2026-02-02T14:49:56.296" v="300" actId="20577"/>
          <ac:spMkLst>
            <pc:docMk/>
            <pc:sldMk cId="1692337927" sldId="878"/>
            <ac:spMk id="3" creationId="{2CD634BE-D189-48AD-0DF2-4640D6C20A2B}"/>
          </ac:spMkLst>
        </pc:spChg>
      </pc:sldChg>
      <pc:sldChg chg="modSp add mod ord">
        <pc:chgData name="janenemma K" userId="627bf1e3f9096c92" providerId="LiveId" clId="{48FF993F-9670-4033-B0B5-BF0FD3682926}" dt="2026-02-02T14:56:14.242" v="465" actId="14100"/>
        <pc:sldMkLst>
          <pc:docMk/>
          <pc:sldMk cId="344749050" sldId="879"/>
        </pc:sldMkLst>
        <pc:spChg chg="mod">
          <ac:chgData name="janenemma K" userId="627bf1e3f9096c92" providerId="LiveId" clId="{48FF993F-9670-4033-B0B5-BF0FD3682926}" dt="2026-02-02T14:56:14.242" v="465" actId="14100"/>
          <ac:spMkLst>
            <pc:docMk/>
            <pc:sldMk cId="344749050" sldId="879"/>
            <ac:spMk id="2" creationId="{AA447BA3-FE51-7B33-200C-B5426EFBA33A}"/>
          </ac:spMkLst>
        </pc:spChg>
        <pc:spChg chg="mod">
          <ac:chgData name="janenemma K" userId="627bf1e3f9096c92" providerId="LiveId" clId="{48FF993F-9670-4033-B0B5-BF0FD3682926}" dt="2026-02-02T14:55:37.004" v="448" actId="20577"/>
          <ac:spMkLst>
            <pc:docMk/>
            <pc:sldMk cId="344749050" sldId="879"/>
            <ac:spMk id="3" creationId="{8F6BA6BC-E1B0-2903-4FCC-B4634556C0ED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D4DFA9-38CF-7D4C-9EB4-7A6A0A01A9C5}" type="datetimeFigureOut">
              <a:rPr lang="en-US" smtClean="0"/>
              <a:t>2/5/2026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8C5D27-E275-914C-B9A8-807C55B0069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298490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09CB90-614C-5144-87C1-67812BEDF5FB}" type="datetimeFigureOut">
              <a:rPr lang="en-US" smtClean="0"/>
              <a:t>2/5/2026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6E7EC0-9BE3-5541-9D76-7DE32A6C9D4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100545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2E7053-0441-2ED3-8094-1FBB4C6541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B281105D-ABAB-DF32-C671-22EDBF0C58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A5DAC1F5-CF7E-D53E-DD25-041760729F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koptekst 3">
            <a:extLst>
              <a:ext uri="{FF2B5EF4-FFF2-40B4-BE49-F238E27FC236}">
                <a16:creationId xmlns:a16="http://schemas.microsoft.com/office/drawing/2014/main" id="{33D854F0-0169-982B-7C60-5818EA8D3207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840DF7A-618A-BF02-A3C8-AC1966534DC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50494A9-B5B2-6C3D-FDAA-9BC63B0847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6E7EC0-9BE3-5541-9D76-7DE32A6C9D4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082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koptekst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6E7EC0-9BE3-5541-9D76-7DE32A6C9D4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888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BF12C5-70B8-A0C5-23C7-643B4ACAC3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A60C01BA-4A00-F167-0018-A1A0F0C72F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15C38242-60A4-D73A-7D25-53A90F6033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koptekst 3">
            <a:extLst>
              <a:ext uri="{FF2B5EF4-FFF2-40B4-BE49-F238E27FC236}">
                <a16:creationId xmlns:a16="http://schemas.microsoft.com/office/drawing/2014/main" id="{7BBF8696-2AA9-B8A1-D98E-70D155BC9B0E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340B5C2-95C8-04A1-D093-37406E8CB05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89EC232-03B0-6866-1815-662F741DF5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6E7EC0-9BE3-5541-9D76-7DE32A6C9D4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4644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5CAA67-0314-D96B-C46E-6CAF5F52D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FC7ADEF7-529E-CEB6-3B02-9EC1BB036A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7FC6F86D-8F74-2266-3415-49E2A960CB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koptekst 3">
            <a:extLst>
              <a:ext uri="{FF2B5EF4-FFF2-40B4-BE49-F238E27FC236}">
                <a16:creationId xmlns:a16="http://schemas.microsoft.com/office/drawing/2014/main" id="{85FE8545-15D9-D7B9-D174-639F921437B4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F50C769-989F-69C3-8085-0B7E4394228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6A7C855-EA6C-C385-4707-8EE5397097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6E7EC0-9BE3-5541-9D76-7DE32A6C9D4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7280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5D8D77-C20F-EAAA-10C2-33D422E451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F82617E8-F88E-0C5D-5C9A-757DE97039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677C1E50-A9BB-C9D4-6040-2B3AE0793F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koptekst 3">
            <a:extLst>
              <a:ext uri="{FF2B5EF4-FFF2-40B4-BE49-F238E27FC236}">
                <a16:creationId xmlns:a16="http://schemas.microsoft.com/office/drawing/2014/main" id="{BFA5DD84-514F-7D04-ABB3-47418DCF3CF0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9194674-ECE8-2240-79EB-B40630E3B58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27010F2-F9F4-AABA-A297-AF98093F7C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6E7EC0-9BE3-5541-9D76-7DE32A6C9D4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0541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Afbeelding met tekst, Lettertype, logo, Graphics&#10;&#10;Door AI gegenereerde inhoud is mogelijk onjuist.">
            <a:extLst>
              <a:ext uri="{FF2B5EF4-FFF2-40B4-BE49-F238E27FC236}">
                <a16:creationId xmlns:a16="http://schemas.microsoft.com/office/drawing/2014/main" id="{1ACB3E90-1C17-B62A-09EA-654842656F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0"/>
            <a:ext cx="11430000" cy="6858000"/>
          </a:xfrm>
          <a:prstGeom prst="rect">
            <a:avLst/>
          </a:prstGeom>
        </p:spPr>
      </p:pic>
      <p:pic>
        <p:nvPicPr>
          <p:cNvPr id="2" name="Afbeelding 1" descr="Afbeelding met tekst, Lettertype, logo, Graphics&#10;&#10;Door AI gegenereerde inhoud is mogelijk onjuist.">
            <a:extLst>
              <a:ext uri="{FF2B5EF4-FFF2-40B4-BE49-F238E27FC236}">
                <a16:creationId xmlns:a16="http://schemas.microsoft.com/office/drawing/2014/main" id="{22E3B642-DB6E-075C-D447-88B9DA0147B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1000" y="0"/>
            <a:ext cx="11430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177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649BF396-09F0-968A-868B-4A2795E62CFE}"/>
              </a:ext>
            </a:extLst>
          </p:cNvPr>
          <p:cNvSpPr/>
          <p:nvPr/>
        </p:nvSpPr>
        <p:spPr>
          <a:xfrm>
            <a:off x="1098923" y="1038038"/>
            <a:ext cx="9994153" cy="4781924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6" name="Afbeelding 5" descr="Afbeelding met symbool&#10;&#10;Door AI gegenereerde inhoud is mogelijk onjuist.">
            <a:extLst>
              <a:ext uri="{FF2B5EF4-FFF2-40B4-BE49-F238E27FC236}">
                <a16:creationId xmlns:a16="http://schemas.microsoft.com/office/drawing/2014/main" id="{11BA37A5-8531-B1A6-7C28-8B14E1C805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0662" y="1779953"/>
            <a:ext cx="5497260" cy="3298092"/>
          </a:xfrm>
          <a:prstGeom prst="rect">
            <a:avLst/>
          </a:prstGeom>
        </p:spPr>
      </p:pic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B7531473-B736-5BF1-B117-2CEE2C12F4EB}"/>
              </a:ext>
            </a:extLst>
          </p:cNvPr>
          <p:cNvSpPr/>
          <p:nvPr userDrawn="1"/>
        </p:nvSpPr>
        <p:spPr>
          <a:xfrm>
            <a:off x="1098923" y="1038038"/>
            <a:ext cx="9994153" cy="4781924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3" name="Afbeelding 2" descr="Afbeelding met symbool&#10;&#10;Door AI gegenereerde inhoud is mogelijk onjuist.">
            <a:extLst>
              <a:ext uri="{FF2B5EF4-FFF2-40B4-BE49-F238E27FC236}">
                <a16:creationId xmlns:a16="http://schemas.microsoft.com/office/drawing/2014/main" id="{3F244599-E230-A549-5EEB-BA6DA46C67E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660662" y="1779953"/>
            <a:ext cx="5497260" cy="3298092"/>
          </a:xfrm>
          <a:prstGeom prst="rect">
            <a:avLst/>
          </a:prstGeom>
        </p:spPr>
      </p:pic>
      <p:sp>
        <p:nvSpPr>
          <p:cNvPr id="5" name="Titel 4">
            <a:extLst>
              <a:ext uri="{FF2B5EF4-FFF2-40B4-BE49-F238E27FC236}">
                <a16:creationId xmlns:a16="http://schemas.microsoft.com/office/drawing/2014/main" id="{817BFE8C-26B2-D76C-94FA-4E4191FF87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21016" y="3015654"/>
            <a:ext cx="5944462" cy="826689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Titel van de presentatie</a:t>
            </a:r>
          </a:p>
        </p:txBody>
      </p:sp>
    </p:spTree>
    <p:extLst>
      <p:ext uri="{BB962C8B-B14F-4D97-AF65-F5344CB8AC3E}">
        <p14:creationId xmlns:p14="http://schemas.microsoft.com/office/powerpoint/2010/main" val="4145365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A04320B3-9260-9703-6939-8CD3F9A9F6D1}"/>
              </a:ext>
            </a:extLst>
          </p:cNvPr>
          <p:cNvSpPr/>
          <p:nvPr/>
        </p:nvSpPr>
        <p:spPr>
          <a:xfrm>
            <a:off x="1589707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12F96BEA-D7BE-1E6E-DFCB-658F58D41C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95908" y="2144713"/>
            <a:ext cx="6318983" cy="8915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4800" b="1">
                <a:latin typeface="+mj-lt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nl-NL" dirty="0"/>
              <a:t>Titel hier invullen</a:t>
            </a:r>
          </a:p>
        </p:txBody>
      </p:sp>
      <p:sp>
        <p:nvSpPr>
          <p:cNvPr id="15" name="Tijdelijke aanduiding voor inhoud 14">
            <a:extLst>
              <a:ext uri="{FF2B5EF4-FFF2-40B4-BE49-F238E27FC236}">
                <a16:creationId xmlns:a16="http://schemas.microsoft.com/office/drawing/2014/main" id="{B97532BE-731C-28C7-8D93-6DEB5532DAE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395788" y="3540125"/>
            <a:ext cx="6318982" cy="12192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Voettekst hier invullen</a:t>
            </a:r>
          </a:p>
        </p:txBody>
      </p:sp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5D83EB36-5822-4049-5D26-82886049D28F}"/>
              </a:ext>
            </a:extLst>
          </p:cNvPr>
          <p:cNvSpPr/>
          <p:nvPr userDrawn="1"/>
        </p:nvSpPr>
        <p:spPr>
          <a:xfrm>
            <a:off x="1589707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98687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A04320B3-9260-9703-6939-8CD3F9A9F6D1}"/>
              </a:ext>
            </a:extLst>
          </p:cNvPr>
          <p:cNvSpPr/>
          <p:nvPr/>
        </p:nvSpPr>
        <p:spPr>
          <a:xfrm>
            <a:off x="8693890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12F96BEA-D7BE-1E6E-DFCB-658F58D41C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77109" y="2144713"/>
            <a:ext cx="6318983" cy="8915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4800" b="1">
                <a:latin typeface="+mj-lt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nl-NL" dirty="0"/>
              <a:t>Titel hier invullen</a:t>
            </a:r>
          </a:p>
        </p:txBody>
      </p:sp>
      <p:sp>
        <p:nvSpPr>
          <p:cNvPr id="15" name="Tijdelijke aanduiding voor inhoud 14">
            <a:extLst>
              <a:ext uri="{FF2B5EF4-FFF2-40B4-BE49-F238E27FC236}">
                <a16:creationId xmlns:a16="http://schemas.microsoft.com/office/drawing/2014/main" id="{B97532BE-731C-28C7-8D93-6DEB5532DAE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476989" y="3540125"/>
            <a:ext cx="6318982" cy="12192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Voettekst hier invullen</a:t>
            </a:r>
          </a:p>
        </p:txBody>
      </p:sp>
    </p:spTree>
    <p:extLst>
      <p:ext uri="{BB962C8B-B14F-4D97-AF65-F5344CB8AC3E}">
        <p14:creationId xmlns:p14="http://schemas.microsoft.com/office/powerpoint/2010/main" val="1820674086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238D5153-E757-7DD2-217B-2B1F6349360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12525" y="868238"/>
            <a:ext cx="5082502" cy="5040313"/>
          </a:xfrm>
          <a:prstGeom prst="roundRect">
            <a:avLst>
              <a:gd name="adj" fmla="val 5270"/>
            </a:avLst>
          </a:prstGeom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D35E6FBD-6E2B-AF9E-AE54-1A14189EF988}"/>
              </a:ext>
            </a:extLst>
          </p:cNvPr>
          <p:cNvSpPr/>
          <p:nvPr/>
        </p:nvSpPr>
        <p:spPr>
          <a:xfrm>
            <a:off x="0" y="0"/>
            <a:ext cx="5392615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FC903DE5-8188-27E5-5744-D0E1FBAE0CF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11901" y="2379784"/>
            <a:ext cx="3968811" cy="3557709"/>
          </a:xfrm>
          <a:prstGeom prst="rect">
            <a:avLst/>
          </a:prstGeom>
        </p:spPr>
        <p:txBody>
          <a:bodyPr/>
          <a:lstStyle>
            <a:lvl1pPr marL="342900" indent="-342900" algn="l">
              <a:lnSpc>
                <a:spcPct val="200000"/>
              </a:lnSpc>
              <a:buFont typeface="Arial" panose="020B0604020202020204" pitchFamily="34" charset="0"/>
              <a:buChar char="•"/>
              <a:defRPr b="1">
                <a:solidFill>
                  <a:schemeClr val="bg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Eerste niveau</a:t>
            </a:r>
          </a:p>
          <a:p>
            <a:pPr lvl="0"/>
            <a:r>
              <a:rPr lang="nl-NL" dirty="0"/>
              <a:t>Tweede niveau</a:t>
            </a:r>
          </a:p>
          <a:p>
            <a:pPr lvl="0"/>
            <a:r>
              <a:rPr lang="nl-NL" dirty="0"/>
              <a:t>Derde niveau</a:t>
            </a:r>
          </a:p>
          <a:p>
            <a:pPr lvl="0"/>
            <a:r>
              <a:rPr lang="nl-NL" dirty="0"/>
              <a:t>Vierde niveau</a:t>
            </a:r>
          </a:p>
          <a:p>
            <a:pPr lvl="0"/>
            <a:r>
              <a:rPr lang="nl-NL" dirty="0" err="1"/>
              <a:t>Vijde</a:t>
            </a:r>
            <a:r>
              <a:rPr lang="nl-NL" dirty="0"/>
              <a:t> niveau</a:t>
            </a:r>
          </a:p>
          <a:p>
            <a:pPr lvl="0"/>
            <a:endParaRPr lang="nl-NL" dirty="0"/>
          </a:p>
        </p:txBody>
      </p:sp>
      <p:cxnSp>
        <p:nvCxnSpPr>
          <p:cNvPr id="4" name="Rechte verbindingslijn 3">
            <a:extLst>
              <a:ext uri="{FF2B5EF4-FFF2-40B4-BE49-F238E27FC236}">
                <a16:creationId xmlns:a16="http://schemas.microsoft.com/office/drawing/2014/main" id="{7142CBA3-28ED-73E1-A4AC-ED81287A7D46}"/>
              </a:ext>
            </a:extLst>
          </p:cNvPr>
          <p:cNvCxnSpPr>
            <a:cxnSpLocks/>
          </p:cNvCxnSpPr>
          <p:nvPr userDrawn="1"/>
        </p:nvCxnSpPr>
        <p:spPr>
          <a:xfrm>
            <a:off x="711901" y="2086707"/>
            <a:ext cx="396881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el 8">
            <a:extLst>
              <a:ext uri="{FF2B5EF4-FFF2-40B4-BE49-F238E27FC236}">
                <a16:creationId xmlns:a16="http://schemas.microsoft.com/office/drawing/2014/main" id="{35FAAE45-0596-8F6E-1470-7234B01ED1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6973" y="868238"/>
            <a:ext cx="3968811" cy="569060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Titel van de slide</a:t>
            </a:r>
          </a:p>
        </p:txBody>
      </p:sp>
    </p:spTree>
    <p:extLst>
      <p:ext uri="{BB962C8B-B14F-4D97-AF65-F5344CB8AC3E}">
        <p14:creationId xmlns:p14="http://schemas.microsoft.com/office/powerpoint/2010/main" val="618881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238D5153-E757-7DD2-217B-2B1F6349360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829242" cy="6857993"/>
          </a:xfrm>
          <a:prstGeom prst="roundRect">
            <a:avLst>
              <a:gd name="adj" fmla="val 0"/>
            </a:avLst>
          </a:prstGeom>
        </p:spPr>
        <p:txBody>
          <a:bodyPr/>
          <a:lstStyle/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D35E6FBD-6E2B-AF9E-AE54-1A14189EF988}"/>
              </a:ext>
            </a:extLst>
          </p:cNvPr>
          <p:cNvSpPr/>
          <p:nvPr/>
        </p:nvSpPr>
        <p:spPr>
          <a:xfrm>
            <a:off x="6799385" y="0"/>
            <a:ext cx="5392615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FC903DE5-8188-27E5-5744-D0E1FBAE0CF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613588" y="2344615"/>
            <a:ext cx="3968811" cy="3557709"/>
          </a:xfrm>
          <a:prstGeom prst="rect">
            <a:avLst/>
          </a:prstGeom>
        </p:spPr>
        <p:txBody>
          <a:bodyPr/>
          <a:lstStyle>
            <a:lvl1pPr marL="342900" indent="-342900" algn="l">
              <a:lnSpc>
                <a:spcPct val="200000"/>
              </a:lnSpc>
              <a:buFont typeface="Arial" panose="020B0604020202020204" pitchFamily="34" charset="0"/>
              <a:buChar char="•"/>
              <a:defRPr b="1">
                <a:solidFill>
                  <a:schemeClr val="bg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Eerste niveau</a:t>
            </a:r>
          </a:p>
          <a:p>
            <a:pPr lvl="0"/>
            <a:r>
              <a:rPr lang="nl-NL" dirty="0"/>
              <a:t>Tweede niveau</a:t>
            </a:r>
          </a:p>
          <a:p>
            <a:pPr lvl="0"/>
            <a:r>
              <a:rPr lang="nl-NL" dirty="0"/>
              <a:t>Derde niveau</a:t>
            </a:r>
          </a:p>
          <a:p>
            <a:pPr lvl="0"/>
            <a:r>
              <a:rPr lang="nl-NL" dirty="0"/>
              <a:t>Vierde niveau</a:t>
            </a:r>
          </a:p>
          <a:p>
            <a:pPr lvl="0"/>
            <a:r>
              <a:rPr lang="nl-NL" dirty="0" err="1"/>
              <a:t>Vijde</a:t>
            </a:r>
            <a:r>
              <a:rPr lang="nl-NL" dirty="0"/>
              <a:t> niveau</a:t>
            </a:r>
          </a:p>
          <a:p>
            <a:pPr lvl="0"/>
            <a:endParaRPr lang="nl-NL" dirty="0"/>
          </a:p>
        </p:txBody>
      </p: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798F8628-B044-9304-F58D-640FB39A99F0}"/>
              </a:ext>
            </a:extLst>
          </p:cNvPr>
          <p:cNvCxnSpPr>
            <a:cxnSpLocks/>
          </p:cNvCxnSpPr>
          <p:nvPr/>
        </p:nvCxnSpPr>
        <p:spPr>
          <a:xfrm>
            <a:off x="7613588" y="2051538"/>
            <a:ext cx="396881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el 16">
            <a:extLst>
              <a:ext uri="{FF2B5EF4-FFF2-40B4-BE49-F238E27FC236}">
                <a16:creationId xmlns:a16="http://schemas.microsoft.com/office/drawing/2014/main" id="{FEA328DD-C7C1-62CD-9997-864D867157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13588" y="848237"/>
            <a:ext cx="4021014" cy="903352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Titel</a:t>
            </a:r>
          </a:p>
        </p:txBody>
      </p:sp>
      <p:cxnSp>
        <p:nvCxnSpPr>
          <p:cNvPr id="4" name="Rechte verbindingslijn 3">
            <a:extLst>
              <a:ext uri="{FF2B5EF4-FFF2-40B4-BE49-F238E27FC236}">
                <a16:creationId xmlns:a16="http://schemas.microsoft.com/office/drawing/2014/main" id="{7142CBA3-28ED-73E1-A4AC-ED81287A7D46}"/>
              </a:ext>
            </a:extLst>
          </p:cNvPr>
          <p:cNvCxnSpPr>
            <a:cxnSpLocks/>
          </p:cNvCxnSpPr>
          <p:nvPr userDrawn="1"/>
        </p:nvCxnSpPr>
        <p:spPr>
          <a:xfrm>
            <a:off x="7613588" y="2051538"/>
            <a:ext cx="396881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2112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8F6ACD03-0EFF-B60A-3872-BF1BFD660F39}"/>
              </a:ext>
            </a:extLst>
          </p:cNvPr>
          <p:cNvSpPr/>
          <p:nvPr/>
        </p:nvSpPr>
        <p:spPr>
          <a:xfrm>
            <a:off x="0" y="5662246"/>
            <a:ext cx="12192000" cy="119575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8" name="Afbeelding 7" descr="Afbeelding met tekst, Lettertype, Graphics, logo&#10;&#10;Door AI gegenereerde inhoud is mogelijk onjuist.">
            <a:extLst>
              <a:ext uri="{FF2B5EF4-FFF2-40B4-BE49-F238E27FC236}">
                <a16:creationId xmlns:a16="http://schemas.microsoft.com/office/drawing/2014/main" id="{9D8EB880-BCB3-6269-686C-023B11CC0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2574" y="5312250"/>
            <a:ext cx="3159826" cy="1895744"/>
          </a:xfrm>
          <a:prstGeom prst="rect">
            <a:avLst/>
          </a:prstGeom>
        </p:spPr>
      </p:pic>
      <p:sp>
        <p:nvSpPr>
          <p:cNvPr id="10" name="Tijdelijke aanduiding voor inhoud 9">
            <a:extLst>
              <a:ext uri="{FF2B5EF4-FFF2-40B4-BE49-F238E27FC236}">
                <a16:creationId xmlns:a16="http://schemas.microsoft.com/office/drawing/2014/main" id="{B53405CA-89B1-CE23-7457-59D735145FE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0633" y="1793437"/>
            <a:ext cx="10070733" cy="3540369"/>
          </a:xfrm>
          <a:prstGeom prst="rect">
            <a:avLst/>
          </a:prstGeom>
        </p:spPr>
        <p:txBody>
          <a:bodyPr/>
          <a:lstStyle>
            <a:lvl1pPr algn="l">
              <a:lnSpc>
                <a:spcPct val="200000"/>
              </a:lnSpc>
              <a:defRPr sz="2400" b="1"/>
            </a:lvl1pPr>
            <a:lvl2pPr algn="l">
              <a:defRPr/>
            </a:lvl2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33F7F9AE-8207-2E77-0095-F4144F31E6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0633" y="699405"/>
            <a:ext cx="10070733" cy="919034"/>
          </a:xfrm>
        </p:spPr>
        <p:txBody>
          <a:bodyPr/>
          <a:lstStyle>
            <a:lvl1pPr algn="l">
              <a:defRPr/>
            </a:lvl1pPr>
          </a:lstStyle>
          <a:p>
            <a:r>
              <a:rPr lang="nl-NL" dirty="0"/>
              <a:t>Titel van de slide</a:t>
            </a:r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95017C2A-D058-E3F1-FB03-DCFA6043D6ED}"/>
              </a:ext>
            </a:extLst>
          </p:cNvPr>
          <p:cNvSpPr/>
          <p:nvPr userDrawn="1"/>
        </p:nvSpPr>
        <p:spPr>
          <a:xfrm>
            <a:off x="0" y="5662246"/>
            <a:ext cx="12192000" cy="119575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3" name="Afbeelding 2" descr="Afbeelding met tekst, Lettertype, Graphics, logo&#10;&#10;Door AI gegenereerde inhoud is mogelijk onjuist.">
            <a:extLst>
              <a:ext uri="{FF2B5EF4-FFF2-40B4-BE49-F238E27FC236}">
                <a16:creationId xmlns:a16="http://schemas.microsoft.com/office/drawing/2014/main" id="{64373C0F-B0DC-B3B1-2691-ACB4453A26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22574" y="5312250"/>
            <a:ext cx="3159826" cy="1895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829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E858CF7B-D33B-EBB8-B65C-748A776A48DE}"/>
              </a:ext>
            </a:extLst>
          </p:cNvPr>
          <p:cNvSpPr/>
          <p:nvPr userDrawn="1"/>
        </p:nvSpPr>
        <p:spPr>
          <a:xfrm>
            <a:off x="1098923" y="1038038"/>
            <a:ext cx="9994153" cy="4781924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42AF40E1-4D9D-D303-3837-BC40B1A79778}"/>
              </a:ext>
            </a:extLst>
          </p:cNvPr>
          <p:cNvSpPr/>
          <p:nvPr userDrawn="1"/>
        </p:nvSpPr>
        <p:spPr>
          <a:xfrm>
            <a:off x="1098923" y="1038038"/>
            <a:ext cx="9994153" cy="4781924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53373A37-4967-F0BE-E675-9505CB9E25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21016" y="3015654"/>
            <a:ext cx="5944462" cy="826689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Titel van de presentatie</a:t>
            </a:r>
          </a:p>
        </p:txBody>
      </p:sp>
      <p:pic>
        <p:nvPicPr>
          <p:cNvPr id="6" name="Afbeelding 5" descr="Afbeelding met symbool&#10;&#10;Door AI gegenereerde inhoud is mogelijk onjuist.">
            <a:extLst>
              <a:ext uri="{FF2B5EF4-FFF2-40B4-BE49-F238E27FC236}">
                <a16:creationId xmlns:a16="http://schemas.microsoft.com/office/drawing/2014/main" id="{6AF77749-D8EF-2E14-5E12-EF036DB62F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660662" y="1779953"/>
            <a:ext cx="5497260" cy="3298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203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 descr="Afbeelding met Lettertype, Graphics, schermopname, grafische vormgeving&#10;&#10;Door AI gegenereerde inhoud is mogelijk onjuist.">
            <a:extLst>
              <a:ext uri="{FF2B5EF4-FFF2-40B4-BE49-F238E27FC236}">
                <a16:creationId xmlns:a16="http://schemas.microsoft.com/office/drawing/2014/main" id="{F9535812-1B1D-1456-344A-AA0F079D09C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0542" y="0"/>
            <a:ext cx="114309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572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8_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A04320B3-9260-9703-6939-8CD3F9A9F6D1}"/>
              </a:ext>
            </a:extLst>
          </p:cNvPr>
          <p:cNvSpPr/>
          <p:nvPr/>
        </p:nvSpPr>
        <p:spPr>
          <a:xfrm>
            <a:off x="1589707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12F96BEA-D7BE-1E6E-DFCB-658F58D41C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95908" y="2186354"/>
            <a:ext cx="6318862" cy="130126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4800" b="1">
                <a:latin typeface="Rounded Mplus 1c Black" panose="020B0902020203020207" pitchFamily="34" charset="-128"/>
                <a:ea typeface="Rounded Mplus 1c Black" panose="020B0902020203020207" pitchFamily="34" charset="-128"/>
                <a:cs typeface="Rounded Mplus 1c Black" panose="020B0902020203020207" pitchFamily="34" charset="-128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nl-NL" dirty="0"/>
              <a:t>Titel Donkere achtergrond</a:t>
            </a:r>
          </a:p>
        </p:txBody>
      </p:sp>
      <p:sp>
        <p:nvSpPr>
          <p:cNvPr id="15" name="Tijdelijke aanduiding voor inhoud 14">
            <a:extLst>
              <a:ext uri="{FF2B5EF4-FFF2-40B4-BE49-F238E27FC236}">
                <a16:creationId xmlns:a16="http://schemas.microsoft.com/office/drawing/2014/main" id="{B97532BE-731C-28C7-8D93-6DEB5532DAE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395788" y="3798281"/>
            <a:ext cx="6318982" cy="12192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latin typeface="Poppins "/>
                <a:cs typeface="Poppins Bold" panose="00000800000000000000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Voettekst hier invullen voor een donkere achtergrond, of informatie</a:t>
            </a:r>
          </a:p>
        </p:txBody>
      </p:sp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5D83EB36-5822-4049-5D26-82886049D28F}"/>
              </a:ext>
            </a:extLst>
          </p:cNvPr>
          <p:cNvSpPr/>
          <p:nvPr userDrawn="1"/>
        </p:nvSpPr>
        <p:spPr>
          <a:xfrm>
            <a:off x="1589707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schemeClr val="bg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020437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238D5153-E757-7DD2-217B-2B1F6349360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12525" y="868238"/>
            <a:ext cx="5082502" cy="5040313"/>
          </a:xfrm>
          <a:prstGeom prst="roundRect">
            <a:avLst>
              <a:gd name="adj" fmla="val 5270"/>
            </a:avLst>
          </a:prstGeom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D35E6FBD-6E2B-AF9E-AE54-1A14189EF988}"/>
              </a:ext>
            </a:extLst>
          </p:cNvPr>
          <p:cNvSpPr/>
          <p:nvPr/>
        </p:nvSpPr>
        <p:spPr>
          <a:xfrm>
            <a:off x="0" y="0"/>
            <a:ext cx="5392615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FC903DE5-8188-27E5-5744-D0E1FBAE0CF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11901" y="2199793"/>
            <a:ext cx="3968811" cy="3557709"/>
          </a:xfrm>
          <a:prstGeom prst="rect">
            <a:avLst/>
          </a:prstGeom>
        </p:spPr>
        <p:txBody>
          <a:bodyPr/>
          <a:lstStyle>
            <a:lvl1pPr marL="457200" indent="-457200" algn="l">
              <a:lnSpc>
                <a:spcPct val="150000"/>
              </a:lnSpc>
              <a:buFont typeface="Arial" panose="020B0604020202020204" pitchFamily="34" charset="0"/>
              <a:buChar char="•"/>
              <a:defRPr b="1">
                <a:solidFill>
                  <a:schemeClr val="tx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Eerste niveau</a:t>
            </a:r>
          </a:p>
          <a:p>
            <a:pPr lvl="0"/>
            <a:r>
              <a:rPr lang="nl-NL" dirty="0"/>
              <a:t>Tweede niveau</a:t>
            </a:r>
          </a:p>
          <a:p>
            <a:pPr lvl="0"/>
            <a:r>
              <a:rPr lang="nl-NL" dirty="0"/>
              <a:t>Derde niveau</a:t>
            </a:r>
          </a:p>
          <a:p>
            <a:pPr lvl="0"/>
            <a:r>
              <a:rPr lang="nl-NL" dirty="0"/>
              <a:t>Vierde niveau</a:t>
            </a:r>
          </a:p>
          <a:p>
            <a:pPr lvl="0"/>
            <a:endParaRPr lang="nl-NL" dirty="0"/>
          </a:p>
        </p:txBody>
      </p:sp>
      <p:cxnSp>
        <p:nvCxnSpPr>
          <p:cNvPr id="4" name="Rechte verbindingslijn 3">
            <a:extLst>
              <a:ext uri="{FF2B5EF4-FFF2-40B4-BE49-F238E27FC236}">
                <a16:creationId xmlns:a16="http://schemas.microsoft.com/office/drawing/2014/main" id="{7142CBA3-28ED-73E1-A4AC-ED81287A7D46}"/>
              </a:ext>
            </a:extLst>
          </p:cNvPr>
          <p:cNvCxnSpPr>
            <a:cxnSpLocks/>
          </p:cNvCxnSpPr>
          <p:nvPr userDrawn="1"/>
        </p:nvCxnSpPr>
        <p:spPr>
          <a:xfrm>
            <a:off x="711900" y="2074985"/>
            <a:ext cx="3968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el 8">
            <a:extLst>
              <a:ext uri="{FF2B5EF4-FFF2-40B4-BE49-F238E27FC236}">
                <a16:creationId xmlns:a16="http://schemas.microsoft.com/office/drawing/2014/main" id="{35FAAE45-0596-8F6E-1470-7234B01ED1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1901" y="955676"/>
            <a:ext cx="3968811" cy="569060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Titel van de slide</a:t>
            </a:r>
          </a:p>
        </p:txBody>
      </p:sp>
    </p:spTree>
    <p:extLst>
      <p:ext uri="{BB962C8B-B14F-4D97-AF65-F5344CB8AC3E}">
        <p14:creationId xmlns:p14="http://schemas.microsoft.com/office/powerpoint/2010/main" val="11888210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9_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12F96BEA-D7BE-1E6E-DFCB-658F58D41C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22926" y="2186354"/>
            <a:ext cx="6318862" cy="1301261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4800" b="1">
                <a:latin typeface="Rounded Mplus 1c Black" panose="020B0902020203020207" pitchFamily="34" charset="-128"/>
                <a:ea typeface="Rounded Mplus 1c Black" panose="020B0902020203020207" pitchFamily="34" charset="-128"/>
                <a:cs typeface="Rounded Mplus 1c Black" panose="020B0902020203020207" pitchFamily="34" charset="-128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nl-NL" dirty="0"/>
              <a:t>Titel Donkere achtergrond</a:t>
            </a:r>
          </a:p>
        </p:txBody>
      </p:sp>
      <p:sp>
        <p:nvSpPr>
          <p:cNvPr id="15" name="Tijdelijke aanduiding voor inhoud 14">
            <a:extLst>
              <a:ext uri="{FF2B5EF4-FFF2-40B4-BE49-F238E27FC236}">
                <a16:creationId xmlns:a16="http://schemas.microsoft.com/office/drawing/2014/main" id="{B97532BE-731C-28C7-8D93-6DEB5532DAE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722806" y="3798281"/>
            <a:ext cx="6318982" cy="12192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>
                <a:latin typeface="Poppins "/>
                <a:cs typeface="Poppins Bold" panose="00000800000000000000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Voettekst hier invullen voor een donkere achtergrond, of informatie</a:t>
            </a:r>
          </a:p>
        </p:txBody>
      </p:sp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5D83EB36-5822-4049-5D26-82886049D28F}"/>
              </a:ext>
            </a:extLst>
          </p:cNvPr>
          <p:cNvSpPr/>
          <p:nvPr userDrawn="1"/>
        </p:nvSpPr>
        <p:spPr>
          <a:xfrm>
            <a:off x="8714899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schemeClr val="bg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622901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_Custom Layou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8F6ACD03-0EFF-B60A-3872-BF1BFD660F39}"/>
              </a:ext>
            </a:extLst>
          </p:cNvPr>
          <p:cNvSpPr/>
          <p:nvPr/>
        </p:nvSpPr>
        <p:spPr>
          <a:xfrm>
            <a:off x="0" y="5662246"/>
            <a:ext cx="12192000" cy="119575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8" name="Afbeelding 7" descr="Afbeelding met tekst, Lettertype, Graphics, logo&#10;&#10;Door AI gegenereerde inhoud is mogelijk onjuist.">
            <a:extLst>
              <a:ext uri="{FF2B5EF4-FFF2-40B4-BE49-F238E27FC236}">
                <a16:creationId xmlns:a16="http://schemas.microsoft.com/office/drawing/2014/main" id="{9D8EB880-BCB3-6269-686C-023B11CC0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2574" y="5312250"/>
            <a:ext cx="3159826" cy="1895744"/>
          </a:xfrm>
          <a:prstGeom prst="rect">
            <a:avLst/>
          </a:prstGeom>
        </p:spPr>
      </p:pic>
      <p:sp>
        <p:nvSpPr>
          <p:cNvPr id="10" name="Tijdelijke aanduiding voor inhoud 9">
            <a:extLst>
              <a:ext uri="{FF2B5EF4-FFF2-40B4-BE49-F238E27FC236}">
                <a16:creationId xmlns:a16="http://schemas.microsoft.com/office/drawing/2014/main" id="{B53405CA-89B1-CE23-7457-59D735145FE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0633" y="1793437"/>
            <a:ext cx="10070733" cy="3540369"/>
          </a:xfrm>
          <a:prstGeom prst="rect">
            <a:avLst/>
          </a:prstGeom>
        </p:spPr>
        <p:txBody>
          <a:bodyPr/>
          <a:lstStyle>
            <a:lvl1pPr algn="l">
              <a:lnSpc>
                <a:spcPct val="200000"/>
              </a:lnSpc>
              <a:defRPr sz="2400" b="1"/>
            </a:lvl1pPr>
            <a:lvl2pPr algn="l">
              <a:defRPr/>
            </a:lvl2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0"/>
            <a:r>
              <a:rPr lang="nl-NL" dirty="0"/>
              <a:t>Derde niveau</a:t>
            </a:r>
          </a:p>
          <a:p>
            <a:pPr lvl="1"/>
            <a:r>
              <a:rPr lang="nl-NL" dirty="0"/>
              <a:t>Vierde niveau</a:t>
            </a:r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33F7F9AE-8207-2E77-0095-F4144F31E6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0633" y="699405"/>
            <a:ext cx="10070733" cy="919034"/>
          </a:xfrm>
        </p:spPr>
        <p:txBody>
          <a:bodyPr/>
          <a:lstStyle>
            <a:lvl1pPr algn="l">
              <a:defRPr/>
            </a:lvl1pPr>
          </a:lstStyle>
          <a:p>
            <a:r>
              <a:rPr lang="nl-NL" dirty="0"/>
              <a:t>Titel voor donkere achtergrond</a:t>
            </a:r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95017C2A-D058-E3F1-FB03-DCFA6043D6ED}"/>
              </a:ext>
            </a:extLst>
          </p:cNvPr>
          <p:cNvSpPr/>
          <p:nvPr userDrawn="1"/>
        </p:nvSpPr>
        <p:spPr>
          <a:xfrm>
            <a:off x="0" y="5662246"/>
            <a:ext cx="12192000" cy="119575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2413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3" name="Afbeelding 2" descr="Afbeelding met tekst, Lettertype, Graphics, logo&#10;&#10;Door AI gegenereerde inhoud is mogelijk onjuist.">
            <a:extLst>
              <a:ext uri="{FF2B5EF4-FFF2-40B4-BE49-F238E27FC236}">
                <a16:creationId xmlns:a16="http://schemas.microsoft.com/office/drawing/2014/main" id="{64373C0F-B0DC-B3B1-2691-ACB4453A26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22574" y="5312250"/>
            <a:ext cx="3159826" cy="1895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083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98834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Rounded </a:t>
            </a:r>
            <a:r>
              <a:rPr lang="en-US" dirty="0" err="1"/>
              <a:t>Mplus</a:t>
            </a:r>
            <a:r>
              <a:rPr lang="en-US" dirty="0"/>
              <a:t> 1c black</a:t>
            </a:r>
          </a:p>
        </p:txBody>
      </p:sp>
    </p:spTree>
    <p:extLst>
      <p:ext uri="{BB962C8B-B14F-4D97-AF65-F5344CB8AC3E}">
        <p14:creationId xmlns:p14="http://schemas.microsoft.com/office/powerpoint/2010/main" val="1488560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  <p:sldLayoutId id="2147483916" r:id="rId2"/>
    <p:sldLayoutId id="2147483917" r:id="rId3"/>
    <p:sldLayoutId id="2147483918" r:id="rId4"/>
    <p:sldLayoutId id="2147483919" r:id="rId5"/>
    <p:sldLayoutId id="2147483921" r:id="rId6"/>
    <p:sldLayoutId id="2147483920" r:id="rId7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Rounded Mplus 1c Black" panose="020B0902020203020207" pitchFamily="34" charset="-128"/>
          <a:ea typeface="Rounded Mplus 1c Black" panose="020B0902020203020207" pitchFamily="34" charset="-128"/>
          <a:cs typeface="Rounded Mplus 1c Black" panose="020B0902020203020207" pitchFamily="34" charset="-128"/>
        </a:defRPr>
      </a:lvl1pPr>
    </p:titleStyle>
    <p:bodyStyle>
      <a:lvl1pPr marL="228600" indent="-22860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 userDrawn="1">
          <p15:clr>
            <a:srgbClr val="F26B43"/>
          </p15:clr>
        </p15:guide>
        <p15:guide id="4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itel 6">
            <a:extLst>
              <a:ext uri="{FF2B5EF4-FFF2-40B4-BE49-F238E27FC236}">
                <a16:creationId xmlns:a16="http://schemas.microsoft.com/office/drawing/2014/main" id="{A9F6B15B-A464-B07D-51F4-ACBEBA261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Rounded </a:t>
            </a:r>
            <a:r>
              <a:rPr lang="en-US" dirty="0" err="1"/>
              <a:t>Mplus</a:t>
            </a:r>
            <a:r>
              <a:rPr lang="en-US" dirty="0"/>
              <a:t> 1c black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867667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26" r:id="rId1"/>
    <p:sldLayoutId id="2147483925" r:id="rId2"/>
    <p:sldLayoutId id="2147483922" r:id="rId3"/>
    <p:sldLayoutId id="2147483927" r:id="rId4"/>
    <p:sldLayoutId id="2147483928" r:id="rId5"/>
    <p:sldLayoutId id="2147483923" r:id="rId6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Rounded Mplus 1c Black" panose="020B0902020203020207" pitchFamily="34" charset="-128"/>
          <a:ea typeface="Rounded Mplus 1c Black" panose="020B0902020203020207" pitchFamily="34" charset="-128"/>
          <a:cs typeface="Rounded Mplus 1c Black" panose="020B0902020203020207" pitchFamily="34" charset="-12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t/vectors/m%C3%BAsicas-notas-melodia-som-2028528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37943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6A95AC-CC9C-E21F-9C4C-373FBA6594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2511DFA6-10E3-AADA-0F38-73E58C8F0A0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51683" y="2129589"/>
            <a:ext cx="7291137" cy="2424364"/>
          </a:xfrm>
        </p:spPr>
        <p:txBody>
          <a:bodyPr/>
          <a:lstStyle/>
          <a:p>
            <a:endParaRPr lang="nl-NL" dirty="0"/>
          </a:p>
          <a:p>
            <a:r>
              <a:rPr lang="nl-NL" dirty="0"/>
              <a:t>Wie zijn Gods kerk?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D6BEA7D-63D1-D5CA-B6E6-4FEFC09B1C5E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395787" y="2075447"/>
            <a:ext cx="7569617" cy="3429000"/>
          </a:xfrm>
        </p:spPr>
        <p:txBody>
          <a:bodyPr/>
          <a:lstStyle/>
          <a:p>
            <a:pPr algn="ctr"/>
            <a:endParaRPr lang="nl-NL" sz="4400" dirty="0"/>
          </a:p>
          <a:p>
            <a:pPr algn="ctr"/>
            <a:endParaRPr lang="nl-NL" sz="4400" dirty="0"/>
          </a:p>
          <a:p>
            <a:pPr algn="ctr"/>
            <a:endParaRPr lang="nl-NL" sz="4400" dirty="0"/>
          </a:p>
        </p:txBody>
      </p:sp>
    </p:spTree>
    <p:extLst>
      <p:ext uri="{BB962C8B-B14F-4D97-AF65-F5344CB8AC3E}">
        <p14:creationId xmlns:p14="http://schemas.microsoft.com/office/powerpoint/2010/main" val="6600527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1669E8-895E-3903-EC8E-63CF00799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8969" y="2766218"/>
            <a:ext cx="5856539" cy="1325563"/>
          </a:xfrm>
        </p:spPr>
        <p:txBody>
          <a:bodyPr>
            <a:normAutofit/>
          </a:bodyPr>
          <a:lstStyle/>
          <a:p>
            <a:pPr algn="ctr"/>
            <a:r>
              <a:rPr lang="nl-NL" sz="5400" b="1" dirty="0"/>
              <a:t>Welkom/ gebed</a:t>
            </a:r>
          </a:p>
        </p:txBody>
      </p:sp>
    </p:spTree>
    <p:extLst>
      <p:ext uri="{BB962C8B-B14F-4D97-AF65-F5344CB8AC3E}">
        <p14:creationId xmlns:p14="http://schemas.microsoft.com/office/powerpoint/2010/main" val="13334209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489A0B3B-1BA9-04B0-16E0-DB51597145C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77109" y="1443789"/>
            <a:ext cx="4761265" cy="2219827"/>
          </a:xfrm>
        </p:spPr>
        <p:txBody>
          <a:bodyPr/>
          <a:lstStyle/>
          <a:p>
            <a:pPr algn="ctr"/>
            <a:r>
              <a:rPr lang="nl-NL" dirty="0"/>
              <a:t>Lied: </a:t>
            </a:r>
          </a:p>
          <a:p>
            <a:pPr algn="ctr"/>
            <a:r>
              <a:rPr lang="nl-NL" dirty="0"/>
              <a:t>Welkom thuis (sela)</a:t>
            </a:r>
          </a:p>
          <a:p>
            <a:pPr algn="ctr"/>
            <a:endParaRPr lang="nl-NL" dirty="0"/>
          </a:p>
        </p:txBody>
      </p:sp>
      <p:sp>
        <p:nvSpPr>
          <p:cNvPr id="4" name="AutoShape 2" descr="Afbeeldingsresultaten voor muziek noten afbelding">
            <a:extLst>
              <a:ext uri="{FF2B5EF4-FFF2-40B4-BE49-F238E27FC236}">
                <a16:creationId xmlns:a16="http://schemas.microsoft.com/office/drawing/2014/main" id="{C2F38525-83F0-84E1-4E7C-F7B66DFE6E3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617368" y="3358816"/>
            <a:ext cx="1317457" cy="1040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5" name="AutoShape 4" descr="Afbeeldingsresultaten voor muziek noten afbelding">
            <a:extLst>
              <a:ext uri="{FF2B5EF4-FFF2-40B4-BE49-F238E27FC236}">
                <a16:creationId xmlns:a16="http://schemas.microsoft.com/office/drawing/2014/main" id="{923D4006-11EC-3B3D-EA1D-A4278F3630E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6" name="AutoShape 6" descr="Afbeeldingsresultaten voor muziek noten afbelding">
            <a:extLst>
              <a:ext uri="{FF2B5EF4-FFF2-40B4-BE49-F238E27FC236}">
                <a16:creationId xmlns:a16="http://schemas.microsoft.com/office/drawing/2014/main" id="{B33B9775-E3B0-9C3F-5533-FFA20019423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A16C4A77-69C4-1CC4-B164-996020B5651F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3749603" y="4199021"/>
            <a:ext cx="4185222" cy="1485900"/>
          </a:xfrm>
        </p:spPr>
      </p:pic>
    </p:spTree>
    <p:extLst>
      <p:ext uri="{BB962C8B-B14F-4D97-AF65-F5344CB8AC3E}">
        <p14:creationId xmlns:p14="http://schemas.microsoft.com/office/powerpoint/2010/main" val="34191302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BB8675C6-4284-19E6-3576-9342C29D464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0633" y="896353"/>
            <a:ext cx="10070733" cy="4437453"/>
          </a:xfrm>
        </p:spPr>
        <p:txBody>
          <a:bodyPr/>
          <a:lstStyle/>
          <a:p>
            <a:pPr lvl="0"/>
            <a:r>
              <a:rPr lang="nl-NL" dirty="0"/>
              <a:t> Hoe voel jij je als je de kerk inloopt? (Welkom, gezien, alleen, neutraal, bang, enz.) laat ze allemaal een gevoel kiezen.</a:t>
            </a:r>
          </a:p>
          <a:p>
            <a:pPr lvl="0"/>
            <a:r>
              <a:rPr lang="nl-NL" dirty="0"/>
              <a:t>Heb je een bepaalde eerbied als je de kerk in loopt? (Leg uit)</a:t>
            </a:r>
          </a:p>
          <a:p>
            <a:pPr lvl="0"/>
            <a:r>
              <a:rPr lang="nl-NL" dirty="0"/>
              <a:t>Voel jij je veilig in de kerk?</a:t>
            </a:r>
          </a:p>
          <a:p>
            <a:pPr lvl="0"/>
            <a:r>
              <a:rPr lang="nl-NL" dirty="0"/>
              <a:t>Wie zijn er eigenlijk Gods kerk?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endParaRPr lang="nl-NL" sz="200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28904478-1F77-C23A-3C19-D68D69CCE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633" y="-270710"/>
            <a:ext cx="10070733" cy="1552074"/>
          </a:xfrm>
        </p:spPr>
        <p:txBody>
          <a:bodyPr>
            <a:normAutofit/>
          </a:bodyPr>
          <a:lstStyle/>
          <a:p>
            <a:r>
              <a:rPr lang="nl-NL" b="1" dirty="0"/>
              <a:t>In gesprek:</a:t>
            </a:r>
          </a:p>
        </p:txBody>
      </p:sp>
    </p:spTree>
    <p:extLst>
      <p:ext uri="{BB962C8B-B14F-4D97-AF65-F5344CB8AC3E}">
        <p14:creationId xmlns:p14="http://schemas.microsoft.com/office/powerpoint/2010/main" val="3945047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A7C5DB-4D18-6830-1F9B-F6CFE971DA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F9B74760-0CB0-5D47-56C1-4905E37F14F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0633" y="896353"/>
            <a:ext cx="10070733" cy="4437453"/>
          </a:xfrm>
        </p:spPr>
        <p:txBody>
          <a:bodyPr/>
          <a:lstStyle/>
          <a:p>
            <a:pPr lvl="0"/>
            <a:r>
              <a:rPr lang="nl-NL" dirty="0"/>
              <a:t> Hoe gedraag jij je naar andere mensen toe in de kerk? </a:t>
            </a:r>
          </a:p>
          <a:p>
            <a:pPr lvl="0"/>
            <a:r>
              <a:rPr lang="nl-NL" dirty="0"/>
              <a:t>Heb je respect voor de mensen om je heen en hou je rekening met elkaar?</a:t>
            </a:r>
          </a:p>
          <a:p>
            <a:r>
              <a:rPr lang="nl-NL" dirty="0"/>
              <a:t>Kan jij je ergeren aan mensen in de kerk en kan dat je kerkgang in de weg staan, of misschien gaan staan? </a:t>
            </a:r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endParaRPr lang="nl-NL" sz="200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7E301487-7331-50EE-A176-DE1311E5E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633" y="-270710"/>
            <a:ext cx="10070733" cy="1552074"/>
          </a:xfrm>
        </p:spPr>
        <p:txBody>
          <a:bodyPr>
            <a:normAutofit/>
          </a:bodyPr>
          <a:lstStyle/>
          <a:p>
            <a:r>
              <a:rPr lang="nl-NL" b="1" dirty="0"/>
              <a:t>In gesprek:</a:t>
            </a:r>
          </a:p>
        </p:txBody>
      </p:sp>
    </p:spTree>
    <p:extLst>
      <p:ext uri="{BB962C8B-B14F-4D97-AF65-F5344CB8AC3E}">
        <p14:creationId xmlns:p14="http://schemas.microsoft.com/office/powerpoint/2010/main" val="1604428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CC705D-6FF3-0CD2-782A-19E1681422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E9A2C4F5-8D9B-5D06-253C-5FEACA98C1B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0633" y="896353"/>
            <a:ext cx="10070733" cy="4437453"/>
          </a:xfrm>
        </p:spPr>
        <p:txBody>
          <a:bodyPr/>
          <a:lstStyle/>
          <a:p>
            <a:pPr lvl="0"/>
            <a:r>
              <a:rPr lang="nl-NL" dirty="0"/>
              <a:t> Is voor jou iedereen welkom in de kerk? Waarom wel/ waarom niet?</a:t>
            </a:r>
          </a:p>
          <a:p>
            <a:pPr lvl="0"/>
            <a:r>
              <a:rPr lang="nl-NL" dirty="0"/>
              <a:t>Vind je het belangrijk dat je welkom wordt geheten in de kerk?</a:t>
            </a:r>
          </a:p>
          <a:p>
            <a:pPr marL="0" indent="0">
              <a:buNone/>
            </a:pPr>
            <a:endParaRPr lang="nl-NL" dirty="0"/>
          </a:p>
          <a:p>
            <a:pPr lvl="0"/>
            <a:endParaRPr lang="nl-NL" sz="2000" dirty="0"/>
          </a:p>
          <a:p>
            <a:pPr marL="0" indent="0">
              <a:buNone/>
            </a:pPr>
            <a:endParaRPr lang="nl-NL" sz="200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1E1D5B16-86A8-2647-D1BF-39E405150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633" y="-270710"/>
            <a:ext cx="10070733" cy="1552074"/>
          </a:xfrm>
        </p:spPr>
        <p:txBody>
          <a:bodyPr>
            <a:normAutofit/>
          </a:bodyPr>
          <a:lstStyle/>
          <a:p>
            <a:r>
              <a:rPr lang="nl-NL" b="1" dirty="0"/>
              <a:t>In gesprek:</a:t>
            </a:r>
          </a:p>
        </p:txBody>
      </p:sp>
    </p:spTree>
    <p:extLst>
      <p:ext uri="{BB962C8B-B14F-4D97-AF65-F5344CB8AC3E}">
        <p14:creationId xmlns:p14="http://schemas.microsoft.com/office/powerpoint/2010/main" val="1688808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E54649-6582-79D2-8C7B-E96E1BC751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E4F2804-151E-2FB4-F736-8FFB8144B5F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11901" y="1823292"/>
            <a:ext cx="3968811" cy="4114201"/>
          </a:xfrm>
        </p:spPr>
        <p:txBody>
          <a:bodyPr/>
          <a:lstStyle/>
          <a:p>
            <a:pPr marL="0" indent="0" algn="ctr">
              <a:buNone/>
            </a:pPr>
            <a:r>
              <a:rPr lang="nl-NL" sz="2400" dirty="0"/>
              <a:t>Lees met elkaar:</a:t>
            </a:r>
          </a:p>
          <a:p>
            <a:pPr marL="0" indent="0" algn="ctr">
              <a:buNone/>
            </a:pPr>
            <a:r>
              <a:rPr lang="nl-NL" sz="3200" dirty="0"/>
              <a:t>Romeinen 3:21-26 </a:t>
            </a:r>
          </a:p>
          <a:p>
            <a:pPr marL="0" indent="0" algn="ctr">
              <a:buNone/>
            </a:pPr>
            <a:endParaRPr lang="nl-NL" sz="2400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4CD92F05-ACB6-9C47-E1D2-4925A303A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NL" sz="3600" b="1" dirty="0"/>
              <a:t>De Bijbel open!</a:t>
            </a:r>
          </a:p>
        </p:txBody>
      </p:sp>
      <p:pic>
        <p:nvPicPr>
          <p:cNvPr id="5" name="Picture 2" descr="Het geloof in God en in Jezus Christus - The Bible Explorers">
            <a:extLst>
              <a:ext uri="{FF2B5EF4-FFF2-40B4-BE49-F238E27FC236}">
                <a16:creationId xmlns:a16="http://schemas.microsoft.com/office/drawing/2014/main" id="{DB4C1325-D2DC-CAE4-7888-5FA58E0EAF31}"/>
              </a:ext>
            </a:extLst>
          </p:cNvPr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17" r="12817"/>
          <a:stretch>
            <a:fillRect/>
          </a:stretch>
        </p:blipFill>
        <p:spPr bwMode="auto">
          <a:xfrm>
            <a:off x="6411913" y="868363"/>
            <a:ext cx="5083175" cy="5040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60038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3A7A74A-D0B7-F0EE-072A-B565B57AC18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613588" y="1828801"/>
            <a:ext cx="3968811" cy="4073524"/>
          </a:xfrm>
        </p:spPr>
        <p:txBody>
          <a:bodyPr/>
          <a:lstStyle/>
          <a:p>
            <a:pPr algn="ctr"/>
            <a:r>
              <a:rPr lang="nl-NL" sz="4000" dirty="0"/>
              <a:t>Romeinen 3:21-26 </a:t>
            </a:r>
          </a:p>
          <a:p>
            <a:endParaRPr lang="nl-NL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0880AF29-78BA-BBB4-8CB0-35363D180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nl-NL" b="1" dirty="0"/>
              <a:t>   </a:t>
            </a:r>
            <a:br>
              <a:rPr lang="nl-NL" b="1" dirty="0"/>
            </a:br>
            <a:r>
              <a:rPr lang="nl-NL" b="1" dirty="0"/>
              <a:t>keuze opdracht 1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8E2CBE39-9EED-0D4F-D150-28DAB25F39F6}"/>
              </a:ext>
            </a:extLst>
          </p:cNvPr>
          <p:cNvSpPr txBox="1"/>
          <p:nvPr/>
        </p:nvSpPr>
        <p:spPr>
          <a:xfrm>
            <a:off x="535405" y="2910049"/>
            <a:ext cx="896202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nl-N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Zet een </a:t>
            </a:r>
            <a:r>
              <a:rPr lang="nl-N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</a:t>
            </a:r>
            <a:r>
              <a:rPr lang="nl-N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bij alles wat je leert over God (en dus ook Jezus). </a:t>
            </a:r>
            <a:endParaRPr lang="nl-NL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nl-N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Zet een </a:t>
            </a:r>
            <a:r>
              <a:rPr lang="nl-N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</a:t>
            </a:r>
            <a:r>
              <a:rPr lang="nl-N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bij alles wat over ons mensen gaat.</a:t>
            </a:r>
            <a:endParaRPr lang="nl-NL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nl-N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Zet een </a:t>
            </a:r>
            <a:r>
              <a:rPr lang="nl-N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nl-N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bij alles wat jou helpt om vooruit te komen</a:t>
            </a:r>
            <a:endParaRPr lang="nl-NL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nl-N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Zet een </a:t>
            </a:r>
            <a:r>
              <a:rPr lang="nl-N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</a:t>
            </a:r>
            <a:r>
              <a:rPr lang="nl-N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bij alles wat je helpt jezelf te begrijpen.  </a:t>
            </a:r>
            <a:endParaRPr lang="nl-NL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0090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80380B-6419-4A99-C5C7-CD6CA1C06F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7FA70C7-15E3-7952-E3DC-5A4774FBFDB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613588" y="1828801"/>
            <a:ext cx="3968811" cy="4073524"/>
          </a:xfrm>
        </p:spPr>
        <p:txBody>
          <a:bodyPr/>
          <a:lstStyle/>
          <a:p>
            <a:pPr algn="ctr"/>
            <a:r>
              <a:rPr lang="nl-NL" sz="4000" dirty="0"/>
              <a:t>Romeinen 3:21-26 </a:t>
            </a:r>
          </a:p>
          <a:p>
            <a:endParaRPr lang="nl-NL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50F83CE6-D782-46D4-B669-1B9A5B45FA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b="1" dirty="0"/>
              <a:t>    opdracht 2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CA2B940E-E9D7-5005-23F8-6F9EDB56D99C}"/>
              </a:ext>
            </a:extLst>
          </p:cNvPr>
          <p:cNvSpPr txBox="1"/>
          <p:nvPr/>
        </p:nvSpPr>
        <p:spPr>
          <a:xfrm>
            <a:off x="535405" y="2910049"/>
            <a:ext cx="89620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b="1" dirty="0"/>
              <a:t>Kolom A	Gerechtigheid volgens de wet</a:t>
            </a:r>
            <a:r>
              <a:rPr lang="nl-NL" sz="1600" b="1" kern="100" dirty="0">
                <a:latin typeface="Aptos" panose="020B0004020202020204" pitchFamily="34" charset="0"/>
                <a:cs typeface="Times New Roman" panose="02020603050405020304" pitchFamily="18" charset="0"/>
              </a:rPr>
              <a:t>/</a:t>
            </a:r>
          </a:p>
          <a:p>
            <a:r>
              <a:rPr lang="nl-NL" b="1" dirty="0"/>
              <a:t>Kolom B	Gerechtigheid volgens Romeinen 3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37900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7FD924-CB29-9B6F-4A57-ACAF533842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CC1DAF7-6BCF-2FB9-4F3D-2F84C14CC22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613588" y="1828801"/>
            <a:ext cx="3968811" cy="4073524"/>
          </a:xfrm>
        </p:spPr>
        <p:txBody>
          <a:bodyPr/>
          <a:lstStyle/>
          <a:p>
            <a:pPr algn="ctr"/>
            <a:r>
              <a:rPr lang="nl-NL" sz="4000" dirty="0"/>
              <a:t>Romeinen 3:21-26 </a:t>
            </a:r>
          </a:p>
          <a:p>
            <a:endParaRPr lang="nl-NL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520614F4-096F-2034-DD6D-389876EE5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b="1" dirty="0"/>
              <a:t>    opdracht 3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ED3EA8CC-26DC-91BB-34D4-B3FC2277EC68}"/>
              </a:ext>
            </a:extLst>
          </p:cNvPr>
          <p:cNvSpPr txBox="1"/>
          <p:nvPr/>
        </p:nvSpPr>
        <p:spPr>
          <a:xfrm>
            <a:off x="782054" y="2286001"/>
            <a:ext cx="8715374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nl-NL" dirty="0"/>
              <a:t>1. Ik doe mijn best, dus God zal wel tevreden zijn.</a:t>
            </a:r>
          </a:p>
          <a:p>
            <a:pPr lvl="0"/>
            <a:r>
              <a:rPr lang="nl-NL" dirty="0"/>
              <a:t>2. Iedereen maakt fouten, dus het maakt eigenlijk </a:t>
            </a:r>
          </a:p>
          <a:p>
            <a:pPr lvl="0"/>
            <a:r>
              <a:rPr lang="nl-NL" dirty="0"/>
              <a:t>niet zoveel uit.</a:t>
            </a:r>
          </a:p>
          <a:p>
            <a:pPr lvl="0"/>
            <a:r>
              <a:rPr lang="nl-NL" dirty="0"/>
              <a:t>3. Ik leef van genade, maar voortaan moet ik me </a:t>
            </a:r>
          </a:p>
          <a:p>
            <a:pPr lvl="0"/>
            <a:r>
              <a:rPr lang="nl-NL" dirty="0"/>
              <a:t>wel gedragen.</a:t>
            </a:r>
          </a:p>
          <a:p>
            <a:pPr lvl="0"/>
            <a:r>
              <a:rPr lang="nl-NL" dirty="0"/>
              <a:t>4. Ik ben niet beter dan een ander.</a:t>
            </a:r>
          </a:p>
          <a:p>
            <a:pPr lvl="0"/>
            <a:r>
              <a:rPr lang="nl-NL" dirty="0"/>
              <a:t>5. De kerk is een ziekenhuis voor zieken geen </a:t>
            </a:r>
          </a:p>
          <a:p>
            <a:pPr lvl="0"/>
            <a:r>
              <a:rPr lang="nl-NL" dirty="0"/>
              <a:t>museum voor heiligen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055085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61CEF9-B7FD-1733-1F19-9FEF59F2FA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1C892D88-8A7C-FD0B-1473-95647A538E6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0633" y="896353"/>
            <a:ext cx="10070733" cy="4437453"/>
          </a:xfrm>
        </p:spPr>
        <p:txBody>
          <a:bodyPr/>
          <a:lstStyle/>
          <a:p>
            <a:pPr lvl="0"/>
            <a:r>
              <a:rPr lang="nl-NL" dirty="0"/>
              <a:t> Zonder God is mijn leven niet compleet.  </a:t>
            </a:r>
          </a:p>
          <a:p>
            <a:pPr lvl="0"/>
            <a:r>
              <a:rPr lang="nl-NL" dirty="0"/>
              <a:t>Ik ben niet goed genoeg om belijdenis te doen van mijn geloof. </a:t>
            </a:r>
          </a:p>
          <a:p>
            <a:pPr lvl="0"/>
            <a:r>
              <a:rPr lang="nl-NL" dirty="0"/>
              <a:t>Een plek waar je geconfronteerd wordt met jezelf kan toch veilig zijn.</a:t>
            </a:r>
          </a:p>
          <a:p>
            <a:pPr lvl="0"/>
            <a:endParaRPr lang="nl-NL" sz="2000" dirty="0"/>
          </a:p>
          <a:p>
            <a:pPr marL="0" indent="0">
              <a:buNone/>
            </a:pPr>
            <a:endParaRPr lang="nl-NL" sz="200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ABEAE210-1AB9-82AB-1CF5-97347E3E8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633" y="-270710"/>
            <a:ext cx="10070733" cy="1552074"/>
          </a:xfrm>
        </p:spPr>
        <p:txBody>
          <a:bodyPr>
            <a:normAutofit/>
          </a:bodyPr>
          <a:lstStyle/>
          <a:p>
            <a:r>
              <a:rPr lang="nl-NL" b="1" dirty="0"/>
              <a:t>		Over de streep</a:t>
            </a:r>
          </a:p>
        </p:txBody>
      </p:sp>
    </p:spTree>
    <p:extLst>
      <p:ext uri="{BB962C8B-B14F-4D97-AF65-F5344CB8AC3E}">
        <p14:creationId xmlns:p14="http://schemas.microsoft.com/office/powerpoint/2010/main" val="3904139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36DD6C-BDA0-D110-9F29-1774CEE14B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60A8000E-BDA8-D7A9-C3FB-B21E3A9602E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0633" y="896353"/>
            <a:ext cx="10070733" cy="4437453"/>
          </a:xfrm>
        </p:spPr>
        <p:txBody>
          <a:bodyPr/>
          <a:lstStyle/>
          <a:p>
            <a:pPr lvl="0"/>
            <a:r>
              <a:rPr lang="nl-NL" dirty="0"/>
              <a:t> De kerk is gevaarlijker voor mensen die denken dat ze goed zijn, dan voor mensen die weten dat ze fout zitten.</a:t>
            </a:r>
          </a:p>
          <a:p>
            <a:pPr lvl="0"/>
            <a:r>
              <a:rPr lang="nl-NL" dirty="0"/>
              <a:t>Veiligheid betekent dat niemand je veroordeelt.</a:t>
            </a:r>
          </a:p>
          <a:p>
            <a:pPr lvl="0"/>
            <a:r>
              <a:rPr lang="nl-NL" dirty="0"/>
              <a:t>Als iedereen leeft van genade, kun je niemand op zijn gedrag aanspreken.</a:t>
            </a:r>
          </a:p>
          <a:p>
            <a:pPr lvl="0"/>
            <a:endParaRPr lang="nl-NL" sz="2000" dirty="0"/>
          </a:p>
          <a:p>
            <a:pPr marL="0" indent="0">
              <a:buNone/>
            </a:pPr>
            <a:endParaRPr lang="nl-NL" sz="200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50F31FB8-C391-3EA3-E06E-95F227DB52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633" y="-270710"/>
            <a:ext cx="10070733" cy="1552074"/>
          </a:xfrm>
        </p:spPr>
        <p:txBody>
          <a:bodyPr>
            <a:normAutofit/>
          </a:bodyPr>
          <a:lstStyle/>
          <a:p>
            <a:r>
              <a:rPr lang="nl-NL" b="1" dirty="0"/>
              <a:t>		Over de streep</a:t>
            </a:r>
          </a:p>
        </p:txBody>
      </p:sp>
    </p:spTree>
    <p:extLst>
      <p:ext uri="{BB962C8B-B14F-4D97-AF65-F5344CB8AC3E}">
        <p14:creationId xmlns:p14="http://schemas.microsoft.com/office/powerpoint/2010/main" val="811914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968C53-41E8-65CB-E1AD-2CDD5100CA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DFAF2A25-26FA-DC0F-065E-C7A420E4ED3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0633" y="523375"/>
            <a:ext cx="10070733" cy="4810432"/>
          </a:xfrm>
        </p:spPr>
        <p:txBody>
          <a:bodyPr/>
          <a:lstStyle/>
          <a:p>
            <a:pPr lvl="0"/>
            <a:r>
              <a:rPr lang="nl-NL" dirty="0"/>
              <a:t> Als genade je redt, maakt het niet uit hoe je leeft. (zie Romeinen 6).</a:t>
            </a:r>
          </a:p>
          <a:p>
            <a:pPr lvl="0"/>
            <a:r>
              <a:rPr lang="nl-NL" dirty="0"/>
              <a:t>Iedereen hoort welkom te zijn in de kerk, ook moordenaars en criminelen.</a:t>
            </a:r>
          </a:p>
          <a:p>
            <a:pPr lvl="0"/>
            <a:r>
              <a:rPr lang="nl-NL" dirty="0"/>
              <a:t>Wij vertegenwoordigen Gods kerk.</a:t>
            </a:r>
          </a:p>
          <a:p>
            <a:r>
              <a:rPr lang="nl-NL" dirty="0"/>
              <a:t>Gods kerk is Heilig en daar hoor je je te gedragen tijdens kerkdiensten.</a:t>
            </a:r>
            <a:endParaRPr lang="nl-NL" sz="2000" dirty="0"/>
          </a:p>
          <a:p>
            <a:pPr marL="0" indent="0">
              <a:buNone/>
            </a:pPr>
            <a:endParaRPr lang="nl-NL" sz="200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2CD634BE-D189-48AD-0DF2-4640D6C20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633" y="-589547"/>
            <a:ext cx="10070733" cy="1870911"/>
          </a:xfrm>
        </p:spPr>
        <p:txBody>
          <a:bodyPr>
            <a:normAutofit/>
          </a:bodyPr>
          <a:lstStyle/>
          <a:p>
            <a:r>
              <a:rPr lang="nl-NL" b="1" dirty="0"/>
              <a:t>		Over de streep</a:t>
            </a:r>
          </a:p>
        </p:txBody>
      </p:sp>
    </p:spTree>
    <p:extLst>
      <p:ext uri="{BB962C8B-B14F-4D97-AF65-F5344CB8AC3E}">
        <p14:creationId xmlns:p14="http://schemas.microsoft.com/office/powerpoint/2010/main" val="1692337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3B971B-DC16-09A7-CC51-07A4ABBF08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DFE8298-0B59-445F-4436-93FE975FED6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11901" y="1900988"/>
            <a:ext cx="3968811" cy="4493795"/>
          </a:xfrm>
        </p:spPr>
        <p:txBody>
          <a:bodyPr/>
          <a:lstStyle/>
          <a:p>
            <a:r>
              <a:rPr lang="nl-NL" sz="3200" dirty="0"/>
              <a:t>De lat</a:t>
            </a:r>
          </a:p>
          <a:p>
            <a:r>
              <a:rPr lang="nl-NL" sz="3200" dirty="0"/>
              <a:t>De spiegel zin</a:t>
            </a:r>
          </a:p>
          <a:p>
            <a:r>
              <a:rPr lang="nl-NL" sz="3200" dirty="0"/>
              <a:t>Wie mag blijven?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630BBE1F-74CF-CB53-A345-CD29C6B6A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nl-NL" sz="3600" b="1" dirty="0"/>
              <a:t>In gesprek:</a:t>
            </a:r>
          </a:p>
        </p:txBody>
      </p:sp>
      <p:pic>
        <p:nvPicPr>
          <p:cNvPr id="1026" name="Picture 2" descr="Onze Lieve Vrouw Onbevlekt Ontvangen Erica | Kerkfotografie Nederland">
            <a:extLst>
              <a:ext uri="{FF2B5EF4-FFF2-40B4-BE49-F238E27FC236}">
                <a16:creationId xmlns:a16="http://schemas.microsoft.com/office/drawing/2014/main" id="{A2BE8B16-45DE-AF36-1A7D-D6B75C75A7E4}"/>
              </a:ext>
            </a:extLst>
          </p:cNvPr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66" r="16366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00929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718EA4-FBF5-16B3-9494-C1477CEE27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AA447BA3-FE51-7B33-200C-B5426EFBA33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51683" y="1185111"/>
            <a:ext cx="7291137" cy="1768642"/>
          </a:xfrm>
        </p:spPr>
        <p:txBody>
          <a:bodyPr/>
          <a:lstStyle/>
          <a:p>
            <a:endParaRPr lang="nl-NL" dirty="0"/>
          </a:p>
          <a:p>
            <a:r>
              <a:rPr lang="nl-NL" dirty="0"/>
              <a:t>Spel: galgje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F6BA6BC-E1B0-2903-4FCC-B4634556C0E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395787" y="2075447"/>
            <a:ext cx="7569617" cy="3429000"/>
          </a:xfrm>
        </p:spPr>
        <p:txBody>
          <a:bodyPr/>
          <a:lstStyle/>
          <a:p>
            <a:pPr algn="ctr"/>
            <a:endParaRPr lang="nl-NL" sz="4400" dirty="0"/>
          </a:p>
          <a:p>
            <a:pPr algn="ctr"/>
            <a:endParaRPr lang="nl-NL" sz="4400" dirty="0"/>
          </a:p>
        </p:txBody>
      </p:sp>
    </p:spTree>
    <p:extLst>
      <p:ext uri="{BB962C8B-B14F-4D97-AF65-F5344CB8AC3E}">
        <p14:creationId xmlns:p14="http://schemas.microsoft.com/office/powerpoint/2010/main" val="3447490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15CCE2-2E38-9390-EA94-2A10325F8E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C23D2A-C703-3A9C-1F2E-59EC3D1FEC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8969" y="2766218"/>
            <a:ext cx="5856539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nl-NL" sz="5400" b="1" dirty="0"/>
              <a:t>Kernboodschap:</a:t>
            </a:r>
            <a:br>
              <a:rPr lang="nl-NL" sz="5400" b="1" dirty="0"/>
            </a:br>
            <a:r>
              <a:rPr lang="nl-NL" sz="5400" b="1" dirty="0"/>
              <a:t/>
            </a:r>
            <a:br>
              <a:rPr lang="nl-NL" sz="5400" b="1" dirty="0"/>
            </a:br>
            <a:r>
              <a:rPr lang="nl-NL" sz="5400" b="1" dirty="0"/>
              <a:t>de kerk is gevaarlijk veilig!</a:t>
            </a:r>
            <a:br>
              <a:rPr lang="nl-NL" sz="5400" b="1" dirty="0"/>
            </a:br>
            <a:endParaRPr lang="nl-NL" sz="5400" b="1" dirty="0"/>
          </a:p>
        </p:txBody>
      </p:sp>
    </p:spTree>
    <p:extLst>
      <p:ext uri="{BB962C8B-B14F-4D97-AF65-F5344CB8AC3E}">
        <p14:creationId xmlns:p14="http://schemas.microsoft.com/office/powerpoint/2010/main" val="34168354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EDBE84-922B-8251-BF45-0621EE8E89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99C82B-A948-BD25-1AB7-8037C8AC41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8969" y="2766218"/>
            <a:ext cx="5856539" cy="1325563"/>
          </a:xfrm>
        </p:spPr>
        <p:txBody>
          <a:bodyPr>
            <a:normAutofit/>
          </a:bodyPr>
          <a:lstStyle/>
          <a:p>
            <a:pPr algn="ctr"/>
            <a:r>
              <a:rPr lang="nl-NL" sz="5400" b="1" dirty="0"/>
              <a:t>Afsluiten/ gebed</a:t>
            </a:r>
          </a:p>
        </p:txBody>
      </p:sp>
    </p:spTree>
    <p:extLst>
      <p:ext uri="{BB962C8B-B14F-4D97-AF65-F5344CB8AC3E}">
        <p14:creationId xmlns:p14="http://schemas.microsoft.com/office/powerpoint/2010/main" val="1004881060"/>
      </p:ext>
    </p:extLst>
  </p:cSld>
  <p:clrMapOvr>
    <a:masterClrMapping/>
  </p:clrMapOvr>
</p:sld>
</file>

<file path=ppt/theme/theme1.xml><?xml version="1.0" encoding="utf-8"?>
<a:theme xmlns:a="http://schemas.openxmlformats.org/drawingml/2006/main" name="thema 45 minuten dienst">
  <a:themeElements>
    <a:clrScheme name="45 minuten dienst">
      <a:dk1>
        <a:srgbClr val="000000"/>
      </a:dk1>
      <a:lt1>
        <a:srgbClr val="FFFFFF"/>
      </a:lt1>
      <a:dk2>
        <a:srgbClr val="6C6C6C"/>
      </a:dk2>
      <a:lt2>
        <a:srgbClr val="FFFFFF"/>
      </a:lt2>
      <a:accent1>
        <a:srgbClr val="3D91FD"/>
      </a:accent1>
      <a:accent2>
        <a:srgbClr val="4E42EA"/>
      </a:accent2>
      <a:accent3>
        <a:srgbClr val="FF4E00"/>
      </a:accent3>
      <a:accent4>
        <a:srgbClr val="3D91FD"/>
      </a:accent4>
      <a:accent5>
        <a:srgbClr val="4E42EA"/>
      </a:accent5>
      <a:accent6>
        <a:srgbClr val="FF4E00"/>
      </a:accent6>
      <a:hlink>
        <a:srgbClr val="3D91FD"/>
      </a:hlink>
      <a:folHlink>
        <a:srgbClr val="4E42EA"/>
      </a:folHlink>
    </a:clrScheme>
    <a:fontScheme name="Aangepast 2">
      <a:majorFont>
        <a:latin typeface="Rounded Mplus 1c Black"/>
        <a:ea typeface=""/>
        <a:cs typeface=""/>
      </a:majorFont>
      <a:minorFont>
        <a:latin typeface="Poppi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>
            <a:lumMod val="20000"/>
            <a:lumOff val="80000"/>
            <a:alpha val="50000"/>
          </a:schemeClr>
        </a:solid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owerpint 45 minuten dienst.pptx" id="{E8573228-CEEC-4225-BACC-36DE4B40F543}" vid="{6C3D31D6-9C3D-4EA3-B4D5-1F130FB76672}"/>
    </a:ext>
  </a:extLst>
</a:theme>
</file>

<file path=ppt/theme/theme2.xml><?xml version="1.0" encoding="utf-8"?>
<a:theme xmlns:a="http://schemas.openxmlformats.org/drawingml/2006/main" name="Aangepast ontwerp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angepast 1">
      <a:majorFont>
        <a:latin typeface="Poppins Black"/>
        <a:ea typeface=""/>
        <a:cs typeface=""/>
      </a:majorFont>
      <a:minorFont>
        <a:latin typeface="Poppi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int 45 minuten dienst.pptx" id="{E8573228-CEEC-4225-BACC-36DE4B40F543}" vid="{EA1FF566-05F3-4AC7-8ED9-9D28FF2BEBAF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(Template) Powerpint 45 minuten samenkomst</Template>
  <TotalTime>172</TotalTime>
  <Words>508</Words>
  <Application>Microsoft Office PowerPoint</Application>
  <PresentationFormat>Breedbeeld</PresentationFormat>
  <Paragraphs>69</Paragraphs>
  <Slides>18</Slides>
  <Notes>5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9</vt:i4>
      </vt:variant>
      <vt:variant>
        <vt:lpstr>Thema</vt:lpstr>
      </vt:variant>
      <vt:variant>
        <vt:i4>2</vt:i4>
      </vt:variant>
      <vt:variant>
        <vt:lpstr>Diatitels</vt:lpstr>
      </vt:variant>
      <vt:variant>
        <vt:i4>18</vt:i4>
      </vt:variant>
    </vt:vector>
  </HeadingPairs>
  <TitlesOfParts>
    <vt:vector size="29" baseType="lpstr">
      <vt:lpstr>Aptos</vt:lpstr>
      <vt:lpstr>Arial</vt:lpstr>
      <vt:lpstr>Calibri</vt:lpstr>
      <vt:lpstr>Poppins</vt:lpstr>
      <vt:lpstr>Poppins </vt:lpstr>
      <vt:lpstr>Poppins Bold</vt:lpstr>
      <vt:lpstr>Rounded Mplus 1c Black</vt:lpstr>
      <vt:lpstr>Times New Roman</vt:lpstr>
      <vt:lpstr>Wingdings</vt:lpstr>
      <vt:lpstr>thema 45 minuten dienst</vt:lpstr>
      <vt:lpstr>Aangepast ontwerp</vt:lpstr>
      <vt:lpstr>PowerPoint-presentatie</vt:lpstr>
      <vt:lpstr>PowerPoint-presentatie</vt:lpstr>
      <vt:lpstr>Welkom/ gebed</vt:lpstr>
      <vt:lpstr>PowerPoint-presentatie</vt:lpstr>
      <vt:lpstr>In gesprek:</vt:lpstr>
      <vt:lpstr>In gesprek:</vt:lpstr>
      <vt:lpstr>In gesprek:</vt:lpstr>
      <vt:lpstr>De Bijbel open!</vt:lpstr>
      <vt:lpstr>    keuze opdracht 1</vt:lpstr>
      <vt:lpstr>    opdracht 2</vt:lpstr>
      <vt:lpstr>    opdracht 3</vt:lpstr>
      <vt:lpstr>  Over de streep</vt:lpstr>
      <vt:lpstr>  Over de streep</vt:lpstr>
      <vt:lpstr>  Over de streep</vt:lpstr>
      <vt:lpstr>In gesprek:</vt:lpstr>
      <vt:lpstr>PowerPoint-presentatie</vt:lpstr>
      <vt:lpstr>Kernboodschap:  de kerk is gevaarlijk veilig! </vt:lpstr>
      <vt:lpstr>Afsluiten/ gebed</vt:lpstr>
    </vt:vector>
  </TitlesOfParts>
  <Company>Den Spike Unattendeds 2016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janenemma K</dc:creator>
  <cp:lastModifiedBy>User</cp:lastModifiedBy>
  <cp:revision>4</cp:revision>
  <dcterms:created xsi:type="dcterms:W3CDTF">2025-07-22T12:22:42Z</dcterms:created>
  <dcterms:modified xsi:type="dcterms:W3CDTF">2026-02-05T14:12:35Z</dcterms:modified>
</cp:coreProperties>
</file>