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914" r:id="rId1"/>
    <p:sldMasterId id="2147483924" r:id="rId2"/>
  </p:sldMasterIdLst>
  <p:notesMasterIdLst>
    <p:notesMasterId r:id="rId19"/>
  </p:notesMasterIdLst>
  <p:handoutMasterIdLst>
    <p:handoutMasterId r:id="rId20"/>
  </p:handoutMasterIdLst>
  <p:sldIdLst>
    <p:sldId id="856" r:id="rId3"/>
    <p:sldId id="865" r:id="rId4"/>
    <p:sldId id="853" r:id="rId5"/>
    <p:sldId id="859" r:id="rId6"/>
    <p:sldId id="857" r:id="rId7"/>
    <p:sldId id="872" r:id="rId8"/>
    <p:sldId id="871" r:id="rId9"/>
    <p:sldId id="874" r:id="rId10"/>
    <p:sldId id="875" r:id="rId11"/>
    <p:sldId id="873" r:id="rId12"/>
    <p:sldId id="876" r:id="rId13"/>
    <p:sldId id="869" r:id="rId14"/>
    <p:sldId id="861" r:id="rId15"/>
    <p:sldId id="877" r:id="rId16"/>
    <p:sldId id="867" r:id="rId17"/>
    <p:sldId id="868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 src" initials="s" lastIdx="1" clrIdx="0">
    <p:extLst>
      <p:ext uri="{19B8F6BF-5375-455C-9EA6-DF929625EA0E}">
        <p15:presenceInfo xmlns:p15="http://schemas.microsoft.com/office/powerpoint/2012/main" userId=" src" providerId="None"/>
      </p:ext>
    </p:extLst>
  </p:cmAuthor>
  <p:cmAuthor id="2" name="Shopon Ahmed" initials="SA" lastIdx="1" clrIdx="1">
    <p:extLst>
      <p:ext uri="{19B8F6BF-5375-455C-9EA6-DF929625EA0E}">
        <p15:presenceInfo xmlns:p15="http://schemas.microsoft.com/office/powerpoint/2012/main" userId="Shopon Ahmed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D91FD"/>
    <a:srgbClr val="4E42EA"/>
    <a:srgbClr val="FF4E00"/>
    <a:srgbClr val="C6B7A4"/>
    <a:srgbClr val="FDFAF5"/>
    <a:srgbClr val="F3EBDE"/>
    <a:srgbClr val="B8C6C6"/>
    <a:srgbClr val="A7A57F"/>
    <a:srgbClr val="292A25"/>
    <a:srgbClr val="463B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C730B9B-4231-41C9-8A58-F2A926997880}" v="350" dt="2026-02-24T09:06:48.68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6374" autoAdjust="0"/>
  </p:normalViewPr>
  <p:slideViewPr>
    <p:cSldViewPr snapToGrid="0" snapToObjects="1">
      <p:cViewPr varScale="1">
        <p:scale>
          <a:sx n="88" d="100"/>
          <a:sy n="88" d="100"/>
        </p:scale>
        <p:origin x="494" y="6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 showGuides="1">
      <p:cViewPr varScale="1">
        <p:scale>
          <a:sx n="118" d="100"/>
          <a:sy n="118" d="100"/>
        </p:scale>
        <p:origin x="7644" y="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microsoft.com/office/2016/11/relationships/changesInfo" Target="changesInfos/changesInfo1.xml"/><Relationship Id="rId3" Type="http://schemas.openxmlformats.org/officeDocument/2006/relationships/slide" Target="slides/slide1.xml"/><Relationship Id="rId21" Type="http://schemas.openxmlformats.org/officeDocument/2006/relationships/commentAuthors" Target="commentAuthor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nenemma K" userId="627bf1e3f9096c92" providerId="LiveId" clId="{48FF993F-9670-4033-B0B5-BF0FD3682926}"/>
    <pc:docChg chg="custSel addSld modSld sldOrd">
      <pc:chgData name="janenemma K" userId="627bf1e3f9096c92" providerId="LiveId" clId="{48FF993F-9670-4033-B0B5-BF0FD3682926}" dt="2026-02-24T09:06:48.687" v="1045" actId="20577"/>
      <pc:docMkLst>
        <pc:docMk/>
      </pc:docMkLst>
      <pc:sldChg chg="modSp mod modAnim">
        <pc:chgData name="janenemma K" userId="627bf1e3f9096c92" providerId="LiveId" clId="{48FF993F-9670-4033-B0B5-BF0FD3682926}" dt="2026-02-24T09:06:48.687" v="1045" actId="20577"/>
        <pc:sldMkLst>
          <pc:docMk/>
          <pc:sldMk cId="3945047810" sldId="857"/>
        </pc:sldMkLst>
        <pc:spChg chg="mod">
          <ac:chgData name="janenemma K" userId="627bf1e3f9096c92" providerId="LiveId" clId="{48FF993F-9670-4033-B0B5-BF0FD3682926}" dt="2026-02-24T09:06:48.687" v="1045" actId="20577"/>
          <ac:spMkLst>
            <pc:docMk/>
            <pc:sldMk cId="3945047810" sldId="857"/>
            <ac:spMk id="2" creationId="{BB8675C6-4284-19E6-3576-9342C29D464B}"/>
          </ac:spMkLst>
        </pc:spChg>
        <pc:spChg chg="mod">
          <ac:chgData name="janenemma K" userId="627bf1e3f9096c92" providerId="LiveId" clId="{48FF993F-9670-4033-B0B5-BF0FD3682926}" dt="2026-02-21T16:11:31.337" v="1010" actId="14100"/>
          <ac:spMkLst>
            <pc:docMk/>
            <pc:sldMk cId="3945047810" sldId="857"/>
            <ac:spMk id="3" creationId="{28904478-1F77-C23A-3C19-D68D69CCE624}"/>
          </ac:spMkLst>
        </pc:spChg>
      </pc:sldChg>
      <pc:sldChg chg="modSp mod">
        <pc:chgData name="janenemma K" userId="627bf1e3f9096c92" providerId="LiveId" clId="{48FF993F-9670-4033-B0B5-BF0FD3682926}" dt="2026-02-21T15:32:49.853" v="105" actId="14100"/>
        <pc:sldMkLst>
          <pc:docMk/>
          <pc:sldMk cId="3419130200" sldId="859"/>
        </pc:sldMkLst>
        <pc:spChg chg="mod">
          <ac:chgData name="janenemma K" userId="627bf1e3f9096c92" providerId="LiveId" clId="{48FF993F-9670-4033-B0B5-BF0FD3682926}" dt="2026-02-21T15:32:49.853" v="105" actId="14100"/>
          <ac:spMkLst>
            <pc:docMk/>
            <pc:sldMk cId="3419130200" sldId="859"/>
            <ac:spMk id="2" creationId="{489A0B3B-1BA9-04B0-16E0-DB51597145C4}"/>
          </ac:spMkLst>
        </pc:spChg>
      </pc:sldChg>
      <pc:sldChg chg="addSp modSp mod modAnim">
        <pc:chgData name="janenemma K" userId="627bf1e3f9096c92" providerId="LiveId" clId="{48FF993F-9670-4033-B0B5-BF0FD3682926}" dt="2026-02-21T16:09:12.897" v="988" actId="20577"/>
        <pc:sldMkLst>
          <pc:docMk/>
          <pc:sldMk cId="3260090122" sldId="861"/>
        </pc:sldMkLst>
        <pc:spChg chg="mod">
          <ac:chgData name="janenemma K" userId="627bf1e3f9096c92" providerId="LiveId" clId="{48FF993F-9670-4033-B0B5-BF0FD3682926}" dt="2026-02-21T16:09:12.897" v="988" actId="20577"/>
          <ac:spMkLst>
            <pc:docMk/>
            <pc:sldMk cId="3260090122" sldId="861"/>
            <ac:spMk id="3" creationId="{73A7A74A-D0B7-F0EE-072A-B565B57AC181}"/>
          </ac:spMkLst>
        </pc:spChg>
        <pc:spChg chg="mod">
          <ac:chgData name="janenemma K" userId="627bf1e3f9096c92" providerId="LiveId" clId="{48FF993F-9670-4033-B0B5-BF0FD3682926}" dt="2026-02-21T16:00:26.361" v="793" actId="20577"/>
          <ac:spMkLst>
            <pc:docMk/>
            <pc:sldMk cId="3260090122" sldId="861"/>
            <ac:spMk id="4" creationId="{0880AF29-78BA-BBB4-8CB0-35363D180969}"/>
          </ac:spMkLst>
        </pc:spChg>
        <pc:picChg chg="add mod">
          <ac:chgData name="janenemma K" userId="627bf1e3f9096c92" providerId="LiveId" clId="{48FF993F-9670-4033-B0B5-BF0FD3682926}" dt="2026-02-21T16:01:49.983" v="809" actId="1076"/>
          <ac:picMkLst>
            <pc:docMk/>
            <pc:sldMk cId="3260090122" sldId="861"/>
            <ac:picMk id="2050" creationId="{8E4EF86C-D078-450E-11A8-E5CE8279CE8B}"/>
          </ac:picMkLst>
        </pc:picChg>
      </pc:sldChg>
      <pc:sldChg chg="addSp delSp modSp mod chgLayout">
        <pc:chgData name="janenemma K" userId="627bf1e3f9096c92" providerId="LiveId" clId="{48FF993F-9670-4033-B0B5-BF0FD3682926}" dt="2026-02-21T16:12:48.579" v="1019" actId="14100"/>
        <pc:sldMkLst>
          <pc:docMk/>
          <pc:sldMk cId="660052724" sldId="865"/>
        </pc:sldMkLst>
        <pc:spChg chg="mod ord">
          <ac:chgData name="janenemma K" userId="627bf1e3f9096c92" providerId="LiveId" clId="{48FF993F-9670-4033-B0B5-BF0FD3682926}" dt="2026-02-21T16:12:48.579" v="1019" actId="14100"/>
          <ac:spMkLst>
            <pc:docMk/>
            <pc:sldMk cId="660052724" sldId="865"/>
            <ac:spMk id="2" creationId="{2511DFA6-10E3-AADA-0F38-73E58C8F0A05}"/>
          </ac:spMkLst>
        </pc:spChg>
        <pc:spChg chg="mod ord">
          <ac:chgData name="janenemma K" userId="627bf1e3f9096c92" providerId="LiveId" clId="{48FF993F-9670-4033-B0B5-BF0FD3682926}" dt="2026-02-21T15:30:40.300" v="0" actId="6264"/>
          <ac:spMkLst>
            <pc:docMk/>
            <pc:sldMk cId="660052724" sldId="865"/>
            <ac:spMk id="3" creationId="{1D6BEA7D-63D1-D5CA-B6E6-4FEFC09B1C5E}"/>
          </ac:spMkLst>
        </pc:spChg>
      </pc:sldChg>
      <pc:sldChg chg="modSp mod">
        <pc:chgData name="janenemma K" userId="627bf1e3f9096c92" providerId="LiveId" clId="{48FF993F-9670-4033-B0B5-BF0FD3682926}" dt="2026-02-21T16:05:46.487" v="882" actId="20577"/>
        <pc:sldMkLst>
          <pc:docMk/>
          <pc:sldMk cId="3416835424" sldId="867"/>
        </pc:sldMkLst>
        <pc:spChg chg="mod">
          <ac:chgData name="janenemma K" userId="627bf1e3f9096c92" providerId="LiveId" clId="{48FF993F-9670-4033-B0B5-BF0FD3682926}" dt="2026-02-21T16:05:46.487" v="882" actId="20577"/>
          <ac:spMkLst>
            <pc:docMk/>
            <pc:sldMk cId="3416835424" sldId="867"/>
            <ac:spMk id="2" creationId="{98C23D2A-C703-3A9C-1F2E-59EC3D1FECD0}"/>
          </ac:spMkLst>
        </pc:spChg>
      </pc:sldChg>
      <pc:sldChg chg="modSp mod">
        <pc:chgData name="janenemma K" userId="627bf1e3f9096c92" providerId="LiveId" clId="{48FF993F-9670-4033-B0B5-BF0FD3682926}" dt="2026-02-21T16:07:07.051" v="959" actId="255"/>
        <pc:sldMkLst>
          <pc:docMk/>
          <pc:sldMk cId="1004881060" sldId="868"/>
        </pc:sldMkLst>
        <pc:spChg chg="mod">
          <ac:chgData name="janenemma K" userId="627bf1e3f9096c92" providerId="LiveId" clId="{48FF993F-9670-4033-B0B5-BF0FD3682926}" dt="2026-02-21T16:07:07.051" v="959" actId="255"/>
          <ac:spMkLst>
            <pc:docMk/>
            <pc:sldMk cId="1004881060" sldId="868"/>
            <ac:spMk id="2" creationId="{0C99C82B-A948-BD25-1AB7-8037C8AC417A}"/>
          </ac:spMkLst>
        </pc:spChg>
      </pc:sldChg>
      <pc:sldChg chg="addSp delSp modSp mod ord modAnim">
        <pc:chgData name="janenemma K" userId="627bf1e3f9096c92" providerId="LiveId" clId="{48FF993F-9670-4033-B0B5-BF0FD3682926}" dt="2026-02-21T16:09:55.039" v="995"/>
        <pc:sldMkLst>
          <pc:docMk/>
          <pc:sldMk cId="1410092941" sldId="869"/>
        </pc:sldMkLst>
        <pc:spChg chg="mod">
          <ac:chgData name="janenemma K" userId="627bf1e3f9096c92" providerId="LiveId" clId="{48FF993F-9670-4033-B0B5-BF0FD3682926}" dt="2026-02-21T16:00:41.348" v="794" actId="20577"/>
          <ac:spMkLst>
            <pc:docMk/>
            <pc:sldMk cId="1410092941" sldId="869"/>
            <ac:spMk id="3" creationId="{9DFE8298-0B59-445F-4436-93FE975FED60}"/>
          </ac:spMkLst>
        </pc:spChg>
        <pc:spChg chg="mod">
          <ac:chgData name="janenemma K" userId="627bf1e3f9096c92" providerId="LiveId" clId="{48FF993F-9670-4033-B0B5-BF0FD3682926}" dt="2026-02-21T16:00:54.567" v="803" actId="20577"/>
          <ac:spMkLst>
            <pc:docMk/>
            <pc:sldMk cId="1410092941" sldId="869"/>
            <ac:spMk id="4" creationId="{630BBE1F-74CF-CB53-A345-CD29C6B6A877}"/>
          </ac:spMkLst>
        </pc:spChg>
        <pc:picChg chg="add mod">
          <ac:chgData name="janenemma K" userId="627bf1e3f9096c92" providerId="LiveId" clId="{48FF993F-9670-4033-B0B5-BF0FD3682926}" dt="2026-02-21T15:57:42.455" v="518"/>
          <ac:picMkLst>
            <pc:docMk/>
            <pc:sldMk cId="1410092941" sldId="869"/>
            <ac:picMk id="1026" creationId="{C5C5F0F9-A9CB-8A6D-BF3F-3697151361D2}"/>
          </ac:picMkLst>
        </pc:picChg>
      </pc:sldChg>
      <pc:sldChg chg="modSp mod">
        <pc:chgData name="janenemma K" userId="627bf1e3f9096c92" providerId="LiveId" clId="{48FF993F-9670-4033-B0B5-BF0FD3682926}" dt="2026-02-21T15:35:48.985" v="140" actId="20577"/>
        <pc:sldMkLst>
          <pc:docMk/>
          <pc:sldMk cId="2816003865" sldId="871"/>
        </pc:sldMkLst>
        <pc:spChg chg="mod">
          <ac:chgData name="janenemma K" userId="627bf1e3f9096c92" providerId="LiveId" clId="{48FF993F-9670-4033-B0B5-BF0FD3682926}" dt="2026-02-21T15:35:48.985" v="140" actId="20577"/>
          <ac:spMkLst>
            <pc:docMk/>
            <pc:sldMk cId="2816003865" sldId="871"/>
            <ac:spMk id="3" creationId="{EE4F2804-151E-2FB4-F736-8FFB8144B5F4}"/>
          </ac:spMkLst>
        </pc:spChg>
      </pc:sldChg>
      <pc:sldChg chg="modSp add mod modAnim">
        <pc:chgData name="janenemma K" userId="627bf1e3f9096c92" providerId="LiveId" clId="{48FF993F-9670-4033-B0B5-BF0FD3682926}" dt="2026-02-21T16:12:25.095" v="1017"/>
        <pc:sldMkLst>
          <pc:docMk/>
          <pc:sldMk cId="104745295" sldId="872"/>
        </pc:sldMkLst>
        <pc:spChg chg="mod">
          <ac:chgData name="janenemma K" userId="627bf1e3f9096c92" providerId="LiveId" clId="{48FF993F-9670-4033-B0B5-BF0FD3682926}" dt="2026-02-21T16:11:08.860" v="1007" actId="20577"/>
          <ac:spMkLst>
            <pc:docMk/>
            <pc:sldMk cId="104745295" sldId="872"/>
            <ac:spMk id="2" creationId="{EA1B33E6-8CD9-89E9-A018-BFBF9E33C1B8}"/>
          </ac:spMkLst>
        </pc:spChg>
        <pc:spChg chg="mod">
          <ac:chgData name="janenemma K" userId="627bf1e3f9096c92" providerId="LiveId" clId="{48FF993F-9670-4033-B0B5-BF0FD3682926}" dt="2026-02-21T16:12:00.475" v="1014" actId="14100"/>
          <ac:spMkLst>
            <pc:docMk/>
            <pc:sldMk cId="104745295" sldId="872"/>
            <ac:spMk id="3" creationId="{08601AB6-0C12-A8E9-1B37-9924D832E0F2}"/>
          </ac:spMkLst>
        </pc:spChg>
      </pc:sldChg>
      <pc:sldChg chg="modSp add mod">
        <pc:chgData name="janenemma K" userId="627bf1e3f9096c92" providerId="LiveId" clId="{48FF993F-9670-4033-B0B5-BF0FD3682926}" dt="2026-02-21T15:36:30.559" v="145" actId="20577"/>
        <pc:sldMkLst>
          <pc:docMk/>
          <pc:sldMk cId="645947423" sldId="873"/>
        </pc:sldMkLst>
        <pc:spChg chg="mod">
          <ac:chgData name="janenemma K" userId="627bf1e3f9096c92" providerId="LiveId" clId="{48FF993F-9670-4033-B0B5-BF0FD3682926}" dt="2026-02-21T15:36:30.559" v="145" actId="20577"/>
          <ac:spMkLst>
            <pc:docMk/>
            <pc:sldMk cId="645947423" sldId="873"/>
            <ac:spMk id="3" creationId="{93A24CE9-E33C-B451-6DAE-2AD913415880}"/>
          </ac:spMkLst>
        </pc:spChg>
      </pc:sldChg>
      <pc:sldChg chg="modSp add mod ord modAnim">
        <pc:chgData name="janenemma K" userId="627bf1e3f9096c92" providerId="LiveId" clId="{48FF993F-9670-4033-B0B5-BF0FD3682926}" dt="2026-02-21T16:14:22.364" v="1031" actId="20577"/>
        <pc:sldMkLst>
          <pc:docMk/>
          <pc:sldMk cId="1458987700" sldId="874"/>
        </pc:sldMkLst>
        <pc:spChg chg="mod">
          <ac:chgData name="janenemma K" userId="627bf1e3f9096c92" providerId="LiveId" clId="{48FF993F-9670-4033-B0B5-BF0FD3682926}" dt="2026-02-21T15:40:19.518" v="348" actId="5793"/>
          <ac:spMkLst>
            <pc:docMk/>
            <pc:sldMk cId="1458987700" sldId="874"/>
            <ac:spMk id="2" creationId="{654ED9A6-043A-D56C-BD72-6AFB4381489D}"/>
          </ac:spMkLst>
        </pc:spChg>
        <pc:spChg chg="mod">
          <ac:chgData name="janenemma K" userId="627bf1e3f9096c92" providerId="LiveId" clId="{48FF993F-9670-4033-B0B5-BF0FD3682926}" dt="2026-02-21T16:14:22.364" v="1031" actId="20577"/>
          <ac:spMkLst>
            <pc:docMk/>
            <pc:sldMk cId="1458987700" sldId="874"/>
            <ac:spMk id="3" creationId="{AEC2C9CF-EED9-01A8-4404-7C5634668A3E}"/>
          </ac:spMkLst>
        </pc:spChg>
      </pc:sldChg>
      <pc:sldChg chg="modSp add mod modAnim">
        <pc:chgData name="janenemma K" userId="627bf1e3f9096c92" providerId="LiveId" clId="{48FF993F-9670-4033-B0B5-BF0FD3682926}" dt="2026-02-21T16:10:40.498" v="1001"/>
        <pc:sldMkLst>
          <pc:docMk/>
          <pc:sldMk cId="3786195638" sldId="875"/>
        </pc:sldMkLst>
        <pc:spChg chg="mod">
          <ac:chgData name="janenemma K" userId="627bf1e3f9096c92" providerId="LiveId" clId="{48FF993F-9670-4033-B0B5-BF0FD3682926}" dt="2026-02-21T15:42:03.574" v="355" actId="5793"/>
          <ac:spMkLst>
            <pc:docMk/>
            <pc:sldMk cId="3786195638" sldId="875"/>
            <ac:spMk id="2" creationId="{4695EE9D-3275-F546-1746-587B2D172F9A}"/>
          </ac:spMkLst>
        </pc:spChg>
        <pc:spChg chg="mod">
          <ac:chgData name="janenemma K" userId="627bf1e3f9096c92" providerId="LiveId" clId="{48FF993F-9670-4033-B0B5-BF0FD3682926}" dt="2026-02-21T15:43:28.968" v="374" actId="20577"/>
          <ac:spMkLst>
            <pc:docMk/>
            <pc:sldMk cId="3786195638" sldId="875"/>
            <ac:spMk id="3" creationId="{E639DA5A-C624-91DE-B839-41B5FA1376EB}"/>
          </ac:spMkLst>
        </pc:spChg>
      </pc:sldChg>
      <pc:sldChg chg="modSp add mod ord modAnim">
        <pc:chgData name="janenemma K" userId="627bf1e3f9096c92" providerId="LiveId" clId="{48FF993F-9670-4033-B0B5-BF0FD3682926}" dt="2026-02-21T16:10:26.483" v="999"/>
        <pc:sldMkLst>
          <pc:docMk/>
          <pc:sldMk cId="2011173653" sldId="876"/>
        </pc:sldMkLst>
        <pc:spChg chg="mod">
          <ac:chgData name="janenemma K" userId="627bf1e3f9096c92" providerId="LiveId" clId="{48FF993F-9670-4033-B0B5-BF0FD3682926}" dt="2026-02-21T15:43:15.651" v="362"/>
          <ac:spMkLst>
            <pc:docMk/>
            <pc:sldMk cId="2011173653" sldId="876"/>
            <ac:spMk id="2" creationId="{86BAA4A9-D4E9-5D9B-934C-17B0861BB888}"/>
          </ac:spMkLst>
        </pc:spChg>
        <pc:spChg chg="mod">
          <ac:chgData name="janenemma K" userId="627bf1e3f9096c92" providerId="LiveId" clId="{48FF993F-9670-4033-B0B5-BF0FD3682926}" dt="2026-02-21T15:43:35.621" v="386" actId="20577"/>
          <ac:spMkLst>
            <pc:docMk/>
            <pc:sldMk cId="2011173653" sldId="876"/>
            <ac:spMk id="3" creationId="{C793753B-6054-9708-C66E-C4030CD27CA2}"/>
          </ac:spMkLst>
        </pc:spChg>
      </pc:sldChg>
      <pc:sldChg chg="modSp add mod ord modAnim">
        <pc:chgData name="janenemma K" userId="627bf1e3f9096c92" providerId="LiveId" clId="{48FF993F-9670-4033-B0B5-BF0FD3682926}" dt="2026-02-21T16:05:25.327" v="880"/>
        <pc:sldMkLst>
          <pc:docMk/>
          <pc:sldMk cId="185002018" sldId="877"/>
        </pc:sldMkLst>
        <pc:spChg chg="mod">
          <ac:chgData name="janenemma K" userId="627bf1e3f9096c92" providerId="LiveId" clId="{48FF993F-9670-4033-B0B5-BF0FD3682926}" dt="2026-02-21T16:05:17.410" v="878" actId="14100"/>
          <ac:spMkLst>
            <pc:docMk/>
            <pc:sldMk cId="185002018" sldId="877"/>
            <ac:spMk id="2" creationId="{7A868044-8417-3903-D3CB-3F17802BAFB5}"/>
          </ac:spMkLst>
        </pc:spChg>
        <pc:spChg chg="mod">
          <ac:chgData name="janenemma K" userId="627bf1e3f9096c92" providerId="LiveId" clId="{48FF993F-9670-4033-B0B5-BF0FD3682926}" dt="2026-02-21T16:04:18.748" v="872" actId="14100"/>
          <ac:spMkLst>
            <pc:docMk/>
            <pc:sldMk cId="185002018" sldId="877"/>
            <ac:spMk id="3" creationId="{E45971B4-C7D6-8DEA-1310-824FAC359D32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D4DFA9-38CF-7D4C-9EB4-7A6A0A01A9C5}" type="datetimeFigureOut">
              <a:rPr lang="en-US" smtClean="0"/>
              <a:t>3/1/2026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8C5D27-E275-914C-B9A8-807C55B0069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298490"/>
      </p:ext>
    </p:extLst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09CB90-614C-5144-87C1-67812BEDF5FB}" type="datetimeFigureOut">
              <a:rPr lang="en-US" smtClean="0"/>
              <a:t>3/1/2026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6E7EC0-9BE3-5541-9D76-7DE32A6C9D4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100545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2E7053-0441-2ED3-8094-1FBB4C6541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B281105D-ABAB-DF32-C671-22EDBF0C58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A5DAC1F5-CF7E-D53E-DD25-041760729F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koptekst 3">
            <a:extLst>
              <a:ext uri="{FF2B5EF4-FFF2-40B4-BE49-F238E27FC236}">
                <a16:creationId xmlns:a16="http://schemas.microsoft.com/office/drawing/2014/main" id="{33D854F0-0169-982B-7C60-5818EA8D3207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840DF7A-618A-BF02-A3C8-AC1966534DC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50494A9-B5B2-6C3D-FDAA-9BC63B0847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6E7EC0-9BE3-5541-9D76-7DE32A6C9D4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082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koptekst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6E7EC0-9BE3-5541-9D76-7DE32A6C9D4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888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A8F557-5FD8-3F5B-5A74-60ED4F0037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8FE72B09-EA25-3BCE-2BFB-07E3AD7EC6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390857F7-DC06-10B6-1CDC-79687F6463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koptekst 3">
            <a:extLst>
              <a:ext uri="{FF2B5EF4-FFF2-40B4-BE49-F238E27FC236}">
                <a16:creationId xmlns:a16="http://schemas.microsoft.com/office/drawing/2014/main" id="{6298FCD9-15D3-5007-77DD-9810A906A541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BA1FAB5-51DD-2307-8A14-35551D5453D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0565296-A62F-C519-6025-4D1A8BBEDD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6E7EC0-9BE3-5541-9D76-7DE32A6C9D4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8761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5CAA67-0314-D96B-C46E-6CAF5F52D9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FC7ADEF7-529E-CEB6-3B02-9EC1BB036A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7FC6F86D-8F74-2266-3415-49E2A960CB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koptekst 3">
            <a:extLst>
              <a:ext uri="{FF2B5EF4-FFF2-40B4-BE49-F238E27FC236}">
                <a16:creationId xmlns:a16="http://schemas.microsoft.com/office/drawing/2014/main" id="{85FE8545-15D9-D7B9-D174-639F921437B4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F50C769-989F-69C3-8085-0B7E4394228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6A7C855-EA6C-C385-4707-8EE5397097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6E7EC0-9BE3-5541-9D76-7DE32A6C9D4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7280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5D8D77-C20F-EAAA-10C2-33D422E451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F82617E8-F88E-0C5D-5C9A-757DE97039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677C1E50-A9BB-C9D4-6040-2B3AE0793F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koptekst 3">
            <a:extLst>
              <a:ext uri="{FF2B5EF4-FFF2-40B4-BE49-F238E27FC236}">
                <a16:creationId xmlns:a16="http://schemas.microsoft.com/office/drawing/2014/main" id="{BFA5DD84-514F-7D04-ABB3-47418DCF3CF0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9194674-ECE8-2240-79EB-B40630E3B582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27010F2-F9F4-AABA-A297-AF98093F7C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6E7EC0-9BE3-5541-9D76-7DE32A6C9D4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0541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 descr="Afbeelding met tekst, Lettertype, logo, Graphics&#10;&#10;Door AI gegenereerde inhoud is mogelijk onjuist.">
            <a:extLst>
              <a:ext uri="{FF2B5EF4-FFF2-40B4-BE49-F238E27FC236}">
                <a16:creationId xmlns:a16="http://schemas.microsoft.com/office/drawing/2014/main" id="{1ACB3E90-1C17-B62A-09EA-654842656F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0"/>
            <a:ext cx="11430000" cy="6858000"/>
          </a:xfrm>
          <a:prstGeom prst="rect">
            <a:avLst/>
          </a:prstGeom>
        </p:spPr>
      </p:pic>
      <p:pic>
        <p:nvPicPr>
          <p:cNvPr id="2" name="Afbeelding 1" descr="Afbeelding met tekst, Lettertype, logo, Graphics&#10;&#10;Door AI gegenereerde inhoud is mogelijk onjuist.">
            <a:extLst>
              <a:ext uri="{FF2B5EF4-FFF2-40B4-BE49-F238E27FC236}">
                <a16:creationId xmlns:a16="http://schemas.microsoft.com/office/drawing/2014/main" id="{22E3B642-DB6E-075C-D447-88B9DA0147B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1000" y="0"/>
            <a:ext cx="11430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177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: afgeronde hoeken 3">
            <a:extLst>
              <a:ext uri="{FF2B5EF4-FFF2-40B4-BE49-F238E27FC236}">
                <a16:creationId xmlns:a16="http://schemas.microsoft.com/office/drawing/2014/main" id="{649BF396-09F0-968A-868B-4A2795E62CFE}"/>
              </a:ext>
            </a:extLst>
          </p:cNvPr>
          <p:cNvSpPr/>
          <p:nvPr/>
        </p:nvSpPr>
        <p:spPr>
          <a:xfrm>
            <a:off x="1098923" y="1038038"/>
            <a:ext cx="9994153" cy="4781924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6" name="Afbeelding 5" descr="Afbeelding met symbool&#10;&#10;Door AI gegenereerde inhoud is mogelijk onjuist.">
            <a:extLst>
              <a:ext uri="{FF2B5EF4-FFF2-40B4-BE49-F238E27FC236}">
                <a16:creationId xmlns:a16="http://schemas.microsoft.com/office/drawing/2014/main" id="{11BA37A5-8531-B1A6-7C28-8B14E1C805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0662" y="1779953"/>
            <a:ext cx="5497260" cy="3298092"/>
          </a:xfrm>
          <a:prstGeom prst="rect">
            <a:avLst/>
          </a:prstGeom>
        </p:spPr>
      </p:pic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B7531473-B736-5BF1-B117-2CEE2C12F4EB}"/>
              </a:ext>
            </a:extLst>
          </p:cNvPr>
          <p:cNvSpPr/>
          <p:nvPr userDrawn="1"/>
        </p:nvSpPr>
        <p:spPr>
          <a:xfrm>
            <a:off x="1098923" y="1038038"/>
            <a:ext cx="9994153" cy="4781924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3" name="Afbeelding 2" descr="Afbeelding met symbool&#10;&#10;Door AI gegenereerde inhoud is mogelijk onjuist.">
            <a:extLst>
              <a:ext uri="{FF2B5EF4-FFF2-40B4-BE49-F238E27FC236}">
                <a16:creationId xmlns:a16="http://schemas.microsoft.com/office/drawing/2014/main" id="{3F244599-E230-A549-5EEB-BA6DA46C67E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660662" y="1779953"/>
            <a:ext cx="5497260" cy="3298092"/>
          </a:xfrm>
          <a:prstGeom prst="rect">
            <a:avLst/>
          </a:prstGeom>
        </p:spPr>
      </p:pic>
      <p:sp>
        <p:nvSpPr>
          <p:cNvPr id="5" name="Titel 4">
            <a:extLst>
              <a:ext uri="{FF2B5EF4-FFF2-40B4-BE49-F238E27FC236}">
                <a16:creationId xmlns:a16="http://schemas.microsoft.com/office/drawing/2014/main" id="{817BFE8C-26B2-D76C-94FA-4E4191FF87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21016" y="3015654"/>
            <a:ext cx="5944462" cy="826689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Titel van de presentatie</a:t>
            </a:r>
          </a:p>
        </p:txBody>
      </p:sp>
    </p:spTree>
    <p:extLst>
      <p:ext uri="{BB962C8B-B14F-4D97-AF65-F5344CB8AC3E}">
        <p14:creationId xmlns:p14="http://schemas.microsoft.com/office/powerpoint/2010/main" val="4145365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A04320B3-9260-9703-6939-8CD3F9A9F6D1}"/>
              </a:ext>
            </a:extLst>
          </p:cNvPr>
          <p:cNvSpPr/>
          <p:nvPr/>
        </p:nvSpPr>
        <p:spPr>
          <a:xfrm>
            <a:off x="1589707" y="1322050"/>
            <a:ext cx="2021001" cy="4213900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12F96BEA-D7BE-1E6E-DFCB-658F58D41CB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95908" y="2144713"/>
            <a:ext cx="6318983" cy="8915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4800" b="1">
                <a:latin typeface="+mj-lt"/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nl-NL" dirty="0"/>
              <a:t>Titel hier invullen</a:t>
            </a:r>
          </a:p>
        </p:txBody>
      </p:sp>
      <p:sp>
        <p:nvSpPr>
          <p:cNvPr id="15" name="Tijdelijke aanduiding voor inhoud 14">
            <a:extLst>
              <a:ext uri="{FF2B5EF4-FFF2-40B4-BE49-F238E27FC236}">
                <a16:creationId xmlns:a16="http://schemas.microsoft.com/office/drawing/2014/main" id="{B97532BE-731C-28C7-8D93-6DEB5532DAEE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395788" y="3540125"/>
            <a:ext cx="6318982" cy="12192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Voettekst hier invullen</a:t>
            </a:r>
          </a:p>
        </p:txBody>
      </p:sp>
      <p:sp>
        <p:nvSpPr>
          <p:cNvPr id="3" name="Rechthoek: afgeronde hoeken 2">
            <a:extLst>
              <a:ext uri="{FF2B5EF4-FFF2-40B4-BE49-F238E27FC236}">
                <a16:creationId xmlns:a16="http://schemas.microsoft.com/office/drawing/2014/main" id="{5D83EB36-5822-4049-5D26-82886049D28F}"/>
              </a:ext>
            </a:extLst>
          </p:cNvPr>
          <p:cNvSpPr/>
          <p:nvPr userDrawn="1"/>
        </p:nvSpPr>
        <p:spPr>
          <a:xfrm>
            <a:off x="1589707" y="1322050"/>
            <a:ext cx="2021001" cy="4213900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986878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A04320B3-9260-9703-6939-8CD3F9A9F6D1}"/>
              </a:ext>
            </a:extLst>
          </p:cNvPr>
          <p:cNvSpPr/>
          <p:nvPr/>
        </p:nvSpPr>
        <p:spPr>
          <a:xfrm>
            <a:off x="8693890" y="1322050"/>
            <a:ext cx="2021001" cy="4213900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12F96BEA-D7BE-1E6E-DFCB-658F58D41CB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77109" y="2144713"/>
            <a:ext cx="6318983" cy="89156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4800" b="1">
                <a:latin typeface="+mj-lt"/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nl-NL" dirty="0"/>
              <a:t>Titel hier invullen</a:t>
            </a:r>
          </a:p>
        </p:txBody>
      </p:sp>
      <p:sp>
        <p:nvSpPr>
          <p:cNvPr id="15" name="Tijdelijke aanduiding voor inhoud 14">
            <a:extLst>
              <a:ext uri="{FF2B5EF4-FFF2-40B4-BE49-F238E27FC236}">
                <a16:creationId xmlns:a16="http://schemas.microsoft.com/office/drawing/2014/main" id="{B97532BE-731C-28C7-8D93-6DEB5532DAEE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476989" y="3540125"/>
            <a:ext cx="6318982" cy="12192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Voettekst hier invullen</a:t>
            </a:r>
          </a:p>
        </p:txBody>
      </p:sp>
    </p:spTree>
    <p:extLst>
      <p:ext uri="{BB962C8B-B14F-4D97-AF65-F5344CB8AC3E}">
        <p14:creationId xmlns:p14="http://schemas.microsoft.com/office/powerpoint/2010/main" val="1820674086"/>
      </p:ext>
    </p:extLst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238D5153-E757-7DD2-217B-2B1F6349360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412525" y="868238"/>
            <a:ext cx="5082502" cy="5040313"/>
          </a:xfrm>
          <a:prstGeom prst="roundRect">
            <a:avLst>
              <a:gd name="adj" fmla="val 5270"/>
            </a:avLst>
          </a:prstGeom>
        </p:spPr>
        <p:txBody>
          <a:bodyPr/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D35E6FBD-6E2B-AF9E-AE54-1A14189EF988}"/>
              </a:ext>
            </a:extLst>
          </p:cNvPr>
          <p:cNvSpPr/>
          <p:nvPr/>
        </p:nvSpPr>
        <p:spPr>
          <a:xfrm>
            <a:off x="0" y="0"/>
            <a:ext cx="5392615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FC903DE5-8188-27E5-5744-D0E1FBAE0CF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711901" y="2379784"/>
            <a:ext cx="3968811" cy="3557709"/>
          </a:xfrm>
          <a:prstGeom prst="rect">
            <a:avLst/>
          </a:prstGeom>
        </p:spPr>
        <p:txBody>
          <a:bodyPr/>
          <a:lstStyle>
            <a:lvl1pPr marL="342900" indent="-342900" algn="l">
              <a:lnSpc>
                <a:spcPct val="200000"/>
              </a:lnSpc>
              <a:buFont typeface="Arial" panose="020B0604020202020204" pitchFamily="34" charset="0"/>
              <a:buChar char="•"/>
              <a:defRPr b="1">
                <a:solidFill>
                  <a:schemeClr val="bg1"/>
                </a:solidFill>
              </a:defRPr>
            </a:lvl1pPr>
            <a:lvl2pPr algn="l">
              <a:defRPr>
                <a:solidFill>
                  <a:schemeClr val="bg1"/>
                </a:solidFill>
              </a:defRPr>
            </a:lvl2pPr>
            <a:lvl3pPr algn="l">
              <a:defRPr>
                <a:solidFill>
                  <a:schemeClr val="bg1"/>
                </a:solidFill>
              </a:defRPr>
            </a:lvl3pPr>
            <a:lvl4pPr algn="l">
              <a:defRPr>
                <a:solidFill>
                  <a:schemeClr val="bg1"/>
                </a:solidFill>
              </a:defRPr>
            </a:lvl4pPr>
            <a:lvl5pPr algn="l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Eerste niveau</a:t>
            </a:r>
          </a:p>
          <a:p>
            <a:pPr lvl="0"/>
            <a:r>
              <a:rPr lang="nl-NL" dirty="0"/>
              <a:t>Tweede niveau</a:t>
            </a:r>
          </a:p>
          <a:p>
            <a:pPr lvl="0"/>
            <a:r>
              <a:rPr lang="nl-NL" dirty="0"/>
              <a:t>Derde niveau</a:t>
            </a:r>
          </a:p>
          <a:p>
            <a:pPr lvl="0"/>
            <a:r>
              <a:rPr lang="nl-NL" dirty="0"/>
              <a:t>Vierde niveau</a:t>
            </a:r>
          </a:p>
          <a:p>
            <a:pPr lvl="0"/>
            <a:r>
              <a:rPr lang="nl-NL" dirty="0" err="1"/>
              <a:t>Vijde</a:t>
            </a:r>
            <a:r>
              <a:rPr lang="nl-NL" dirty="0"/>
              <a:t> niveau</a:t>
            </a:r>
          </a:p>
          <a:p>
            <a:pPr lvl="0"/>
            <a:endParaRPr lang="nl-NL" dirty="0"/>
          </a:p>
        </p:txBody>
      </p:sp>
      <p:cxnSp>
        <p:nvCxnSpPr>
          <p:cNvPr id="4" name="Rechte verbindingslijn 3">
            <a:extLst>
              <a:ext uri="{FF2B5EF4-FFF2-40B4-BE49-F238E27FC236}">
                <a16:creationId xmlns:a16="http://schemas.microsoft.com/office/drawing/2014/main" id="{7142CBA3-28ED-73E1-A4AC-ED81287A7D46}"/>
              </a:ext>
            </a:extLst>
          </p:cNvPr>
          <p:cNvCxnSpPr>
            <a:cxnSpLocks/>
          </p:cNvCxnSpPr>
          <p:nvPr userDrawn="1"/>
        </p:nvCxnSpPr>
        <p:spPr>
          <a:xfrm>
            <a:off x="711901" y="2086707"/>
            <a:ext cx="396881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el 8">
            <a:extLst>
              <a:ext uri="{FF2B5EF4-FFF2-40B4-BE49-F238E27FC236}">
                <a16:creationId xmlns:a16="http://schemas.microsoft.com/office/drawing/2014/main" id="{35FAAE45-0596-8F6E-1470-7234B01ED1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6973" y="868238"/>
            <a:ext cx="3968811" cy="569060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Titel van de slide</a:t>
            </a:r>
          </a:p>
        </p:txBody>
      </p:sp>
    </p:spTree>
    <p:extLst>
      <p:ext uri="{BB962C8B-B14F-4D97-AF65-F5344CB8AC3E}">
        <p14:creationId xmlns:p14="http://schemas.microsoft.com/office/powerpoint/2010/main" val="618881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238D5153-E757-7DD2-217B-2B1F6349360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6829242" cy="6857993"/>
          </a:xfrm>
          <a:prstGeom prst="roundRect">
            <a:avLst>
              <a:gd name="adj" fmla="val 0"/>
            </a:avLst>
          </a:prstGeom>
        </p:spPr>
        <p:txBody>
          <a:bodyPr/>
          <a:lstStyle/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D35E6FBD-6E2B-AF9E-AE54-1A14189EF988}"/>
              </a:ext>
            </a:extLst>
          </p:cNvPr>
          <p:cNvSpPr/>
          <p:nvPr/>
        </p:nvSpPr>
        <p:spPr>
          <a:xfrm>
            <a:off x="6799385" y="0"/>
            <a:ext cx="5392615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FC903DE5-8188-27E5-5744-D0E1FBAE0CF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7613588" y="2344615"/>
            <a:ext cx="3968811" cy="3557709"/>
          </a:xfrm>
          <a:prstGeom prst="rect">
            <a:avLst/>
          </a:prstGeom>
        </p:spPr>
        <p:txBody>
          <a:bodyPr/>
          <a:lstStyle>
            <a:lvl1pPr marL="342900" indent="-342900" algn="l">
              <a:lnSpc>
                <a:spcPct val="200000"/>
              </a:lnSpc>
              <a:buFont typeface="Arial" panose="020B0604020202020204" pitchFamily="34" charset="0"/>
              <a:buChar char="•"/>
              <a:defRPr b="1">
                <a:solidFill>
                  <a:schemeClr val="bg1"/>
                </a:solidFill>
              </a:defRPr>
            </a:lvl1pPr>
            <a:lvl2pPr algn="l">
              <a:defRPr>
                <a:solidFill>
                  <a:schemeClr val="bg1"/>
                </a:solidFill>
              </a:defRPr>
            </a:lvl2pPr>
            <a:lvl3pPr algn="l">
              <a:defRPr>
                <a:solidFill>
                  <a:schemeClr val="bg1"/>
                </a:solidFill>
              </a:defRPr>
            </a:lvl3pPr>
            <a:lvl4pPr algn="l">
              <a:defRPr>
                <a:solidFill>
                  <a:schemeClr val="bg1"/>
                </a:solidFill>
              </a:defRPr>
            </a:lvl4pPr>
            <a:lvl5pPr algn="l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Eerste niveau</a:t>
            </a:r>
          </a:p>
          <a:p>
            <a:pPr lvl="0"/>
            <a:r>
              <a:rPr lang="nl-NL" dirty="0"/>
              <a:t>Tweede niveau</a:t>
            </a:r>
          </a:p>
          <a:p>
            <a:pPr lvl="0"/>
            <a:r>
              <a:rPr lang="nl-NL" dirty="0"/>
              <a:t>Derde niveau</a:t>
            </a:r>
          </a:p>
          <a:p>
            <a:pPr lvl="0"/>
            <a:r>
              <a:rPr lang="nl-NL" dirty="0"/>
              <a:t>Vierde niveau</a:t>
            </a:r>
          </a:p>
          <a:p>
            <a:pPr lvl="0"/>
            <a:r>
              <a:rPr lang="nl-NL" dirty="0" err="1"/>
              <a:t>Vijde</a:t>
            </a:r>
            <a:r>
              <a:rPr lang="nl-NL" dirty="0"/>
              <a:t> niveau</a:t>
            </a:r>
          </a:p>
          <a:p>
            <a:pPr lvl="0"/>
            <a:endParaRPr lang="nl-NL" dirty="0"/>
          </a:p>
        </p:txBody>
      </p:sp>
      <p:cxnSp>
        <p:nvCxnSpPr>
          <p:cNvPr id="13" name="Rechte verbindingslijn 12">
            <a:extLst>
              <a:ext uri="{FF2B5EF4-FFF2-40B4-BE49-F238E27FC236}">
                <a16:creationId xmlns:a16="http://schemas.microsoft.com/office/drawing/2014/main" id="{798F8628-B044-9304-F58D-640FB39A99F0}"/>
              </a:ext>
            </a:extLst>
          </p:cNvPr>
          <p:cNvCxnSpPr>
            <a:cxnSpLocks/>
          </p:cNvCxnSpPr>
          <p:nvPr/>
        </p:nvCxnSpPr>
        <p:spPr>
          <a:xfrm>
            <a:off x="7613588" y="2051538"/>
            <a:ext cx="396881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el 16">
            <a:extLst>
              <a:ext uri="{FF2B5EF4-FFF2-40B4-BE49-F238E27FC236}">
                <a16:creationId xmlns:a16="http://schemas.microsoft.com/office/drawing/2014/main" id="{FEA328DD-C7C1-62CD-9997-864D867157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13588" y="848237"/>
            <a:ext cx="4021014" cy="903352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Titel</a:t>
            </a:r>
          </a:p>
        </p:txBody>
      </p:sp>
      <p:cxnSp>
        <p:nvCxnSpPr>
          <p:cNvPr id="4" name="Rechte verbindingslijn 3">
            <a:extLst>
              <a:ext uri="{FF2B5EF4-FFF2-40B4-BE49-F238E27FC236}">
                <a16:creationId xmlns:a16="http://schemas.microsoft.com/office/drawing/2014/main" id="{7142CBA3-28ED-73E1-A4AC-ED81287A7D46}"/>
              </a:ext>
            </a:extLst>
          </p:cNvPr>
          <p:cNvCxnSpPr>
            <a:cxnSpLocks/>
          </p:cNvCxnSpPr>
          <p:nvPr userDrawn="1"/>
        </p:nvCxnSpPr>
        <p:spPr>
          <a:xfrm>
            <a:off x="7613588" y="2051538"/>
            <a:ext cx="396881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2112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: afgeronde hoeken 3">
            <a:extLst>
              <a:ext uri="{FF2B5EF4-FFF2-40B4-BE49-F238E27FC236}">
                <a16:creationId xmlns:a16="http://schemas.microsoft.com/office/drawing/2014/main" id="{8F6ACD03-0EFF-B60A-3872-BF1BFD660F39}"/>
              </a:ext>
            </a:extLst>
          </p:cNvPr>
          <p:cNvSpPr/>
          <p:nvPr/>
        </p:nvSpPr>
        <p:spPr>
          <a:xfrm>
            <a:off x="0" y="5662246"/>
            <a:ext cx="12192000" cy="1195753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8" name="Afbeelding 7" descr="Afbeelding met tekst, Lettertype, Graphics, logo&#10;&#10;Door AI gegenereerde inhoud is mogelijk onjuist.">
            <a:extLst>
              <a:ext uri="{FF2B5EF4-FFF2-40B4-BE49-F238E27FC236}">
                <a16:creationId xmlns:a16="http://schemas.microsoft.com/office/drawing/2014/main" id="{9D8EB880-BCB3-6269-686C-023B11CC05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2574" y="5312250"/>
            <a:ext cx="3159826" cy="1895744"/>
          </a:xfrm>
          <a:prstGeom prst="rect">
            <a:avLst/>
          </a:prstGeom>
        </p:spPr>
      </p:pic>
      <p:sp>
        <p:nvSpPr>
          <p:cNvPr id="10" name="Tijdelijke aanduiding voor inhoud 9">
            <a:extLst>
              <a:ext uri="{FF2B5EF4-FFF2-40B4-BE49-F238E27FC236}">
                <a16:creationId xmlns:a16="http://schemas.microsoft.com/office/drawing/2014/main" id="{B53405CA-89B1-CE23-7457-59D735145FE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0633" y="1793437"/>
            <a:ext cx="10070733" cy="3540369"/>
          </a:xfrm>
          <a:prstGeom prst="rect">
            <a:avLst/>
          </a:prstGeom>
        </p:spPr>
        <p:txBody>
          <a:bodyPr/>
          <a:lstStyle>
            <a:lvl1pPr algn="l">
              <a:lnSpc>
                <a:spcPct val="200000"/>
              </a:lnSpc>
              <a:defRPr sz="2400" b="1"/>
            </a:lvl1pPr>
            <a:lvl2pPr algn="l">
              <a:defRPr/>
            </a:lvl2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33F7F9AE-8207-2E77-0095-F4144F31E6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0633" y="699405"/>
            <a:ext cx="10070733" cy="919034"/>
          </a:xfrm>
        </p:spPr>
        <p:txBody>
          <a:bodyPr/>
          <a:lstStyle>
            <a:lvl1pPr algn="l">
              <a:defRPr/>
            </a:lvl1pPr>
          </a:lstStyle>
          <a:p>
            <a:r>
              <a:rPr lang="nl-NL" dirty="0"/>
              <a:t>Titel van de slide</a:t>
            </a:r>
          </a:p>
        </p:txBody>
      </p:sp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95017C2A-D058-E3F1-FB03-DCFA6043D6ED}"/>
              </a:ext>
            </a:extLst>
          </p:cNvPr>
          <p:cNvSpPr/>
          <p:nvPr userDrawn="1"/>
        </p:nvSpPr>
        <p:spPr>
          <a:xfrm>
            <a:off x="0" y="5662246"/>
            <a:ext cx="12192000" cy="1195753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3" name="Afbeelding 2" descr="Afbeelding met tekst, Lettertype, Graphics, logo&#10;&#10;Door AI gegenereerde inhoud is mogelijk onjuist.">
            <a:extLst>
              <a:ext uri="{FF2B5EF4-FFF2-40B4-BE49-F238E27FC236}">
                <a16:creationId xmlns:a16="http://schemas.microsoft.com/office/drawing/2014/main" id="{64373C0F-B0DC-B3B1-2691-ACB4453A26E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422574" y="5312250"/>
            <a:ext cx="3159826" cy="1895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829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: afgeronde hoeken 2">
            <a:extLst>
              <a:ext uri="{FF2B5EF4-FFF2-40B4-BE49-F238E27FC236}">
                <a16:creationId xmlns:a16="http://schemas.microsoft.com/office/drawing/2014/main" id="{E858CF7B-D33B-EBB8-B65C-748A776A48DE}"/>
              </a:ext>
            </a:extLst>
          </p:cNvPr>
          <p:cNvSpPr/>
          <p:nvPr userDrawn="1"/>
        </p:nvSpPr>
        <p:spPr>
          <a:xfrm>
            <a:off x="1098923" y="1038038"/>
            <a:ext cx="9994153" cy="4781924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4" name="Rechthoek: afgeronde hoeken 3">
            <a:extLst>
              <a:ext uri="{FF2B5EF4-FFF2-40B4-BE49-F238E27FC236}">
                <a16:creationId xmlns:a16="http://schemas.microsoft.com/office/drawing/2014/main" id="{42AF40E1-4D9D-D303-3837-BC40B1A79778}"/>
              </a:ext>
            </a:extLst>
          </p:cNvPr>
          <p:cNvSpPr/>
          <p:nvPr userDrawn="1"/>
        </p:nvSpPr>
        <p:spPr>
          <a:xfrm>
            <a:off x="1098923" y="1038038"/>
            <a:ext cx="9994153" cy="4781924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53373A37-4967-F0BE-E675-9505CB9E25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21016" y="3015654"/>
            <a:ext cx="5944462" cy="826689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Titel van de presentatie</a:t>
            </a:r>
          </a:p>
        </p:txBody>
      </p:sp>
      <p:pic>
        <p:nvPicPr>
          <p:cNvPr id="6" name="Afbeelding 5" descr="Afbeelding met symbool&#10;&#10;Door AI gegenereerde inhoud is mogelijk onjuist.">
            <a:extLst>
              <a:ext uri="{FF2B5EF4-FFF2-40B4-BE49-F238E27FC236}">
                <a16:creationId xmlns:a16="http://schemas.microsoft.com/office/drawing/2014/main" id="{6AF77749-D8EF-2E14-5E12-EF036DB62F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660662" y="1779953"/>
            <a:ext cx="5497260" cy="3298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2035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 descr="Afbeelding met Lettertype, Graphics, schermopname, grafische vormgeving&#10;&#10;Door AI gegenereerde inhoud is mogelijk onjuist.">
            <a:extLst>
              <a:ext uri="{FF2B5EF4-FFF2-40B4-BE49-F238E27FC236}">
                <a16:creationId xmlns:a16="http://schemas.microsoft.com/office/drawing/2014/main" id="{F9535812-1B1D-1456-344A-AA0F079D09C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0542" y="0"/>
            <a:ext cx="114309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5721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8_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A04320B3-9260-9703-6939-8CD3F9A9F6D1}"/>
              </a:ext>
            </a:extLst>
          </p:cNvPr>
          <p:cNvSpPr/>
          <p:nvPr/>
        </p:nvSpPr>
        <p:spPr>
          <a:xfrm>
            <a:off x="1589707" y="1322050"/>
            <a:ext cx="2021001" cy="4213900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12F96BEA-D7BE-1E6E-DFCB-658F58D41CB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95908" y="2186354"/>
            <a:ext cx="6318862" cy="130126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4800" b="1">
                <a:latin typeface="Rounded Mplus 1c Black" panose="020B0902020203020207" pitchFamily="34" charset="-128"/>
                <a:ea typeface="Rounded Mplus 1c Black" panose="020B0902020203020207" pitchFamily="34" charset="-128"/>
                <a:cs typeface="Rounded Mplus 1c Black" panose="020B0902020203020207" pitchFamily="34" charset="-128"/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nl-NL" dirty="0"/>
              <a:t>Titel Donkere achtergrond</a:t>
            </a:r>
          </a:p>
        </p:txBody>
      </p:sp>
      <p:sp>
        <p:nvSpPr>
          <p:cNvPr id="15" name="Tijdelijke aanduiding voor inhoud 14">
            <a:extLst>
              <a:ext uri="{FF2B5EF4-FFF2-40B4-BE49-F238E27FC236}">
                <a16:creationId xmlns:a16="http://schemas.microsoft.com/office/drawing/2014/main" id="{B97532BE-731C-28C7-8D93-6DEB5532DAEE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395788" y="3798281"/>
            <a:ext cx="6318982" cy="12192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latin typeface="Poppins "/>
                <a:cs typeface="Poppins Bold" panose="00000800000000000000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Voettekst hier invullen voor een donkere achtergrond, of informatie</a:t>
            </a:r>
          </a:p>
        </p:txBody>
      </p:sp>
      <p:sp>
        <p:nvSpPr>
          <p:cNvPr id="3" name="Rechthoek: afgeronde hoeken 2">
            <a:extLst>
              <a:ext uri="{FF2B5EF4-FFF2-40B4-BE49-F238E27FC236}">
                <a16:creationId xmlns:a16="http://schemas.microsoft.com/office/drawing/2014/main" id="{5D83EB36-5822-4049-5D26-82886049D28F}"/>
              </a:ext>
            </a:extLst>
          </p:cNvPr>
          <p:cNvSpPr/>
          <p:nvPr userDrawn="1"/>
        </p:nvSpPr>
        <p:spPr>
          <a:xfrm>
            <a:off x="1589707" y="1322050"/>
            <a:ext cx="2021001" cy="4213900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schemeClr val="bg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8020437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238D5153-E757-7DD2-217B-2B1F6349360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412525" y="868238"/>
            <a:ext cx="5082502" cy="5040313"/>
          </a:xfrm>
          <a:prstGeom prst="roundRect">
            <a:avLst>
              <a:gd name="adj" fmla="val 5270"/>
            </a:avLst>
          </a:prstGeom>
        </p:spPr>
        <p:txBody>
          <a:bodyPr/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D35E6FBD-6E2B-AF9E-AE54-1A14189EF988}"/>
              </a:ext>
            </a:extLst>
          </p:cNvPr>
          <p:cNvSpPr/>
          <p:nvPr/>
        </p:nvSpPr>
        <p:spPr>
          <a:xfrm>
            <a:off x="0" y="0"/>
            <a:ext cx="5392615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FC903DE5-8188-27E5-5744-D0E1FBAE0CF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711901" y="2199793"/>
            <a:ext cx="3968811" cy="3557709"/>
          </a:xfrm>
          <a:prstGeom prst="rect">
            <a:avLst/>
          </a:prstGeom>
        </p:spPr>
        <p:txBody>
          <a:bodyPr/>
          <a:lstStyle>
            <a:lvl1pPr marL="457200" indent="-457200" algn="l">
              <a:lnSpc>
                <a:spcPct val="150000"/>
              </a:lnSpc>
              <a:buFont typeface="Arial" panose="020B0604020202020204" pitchFamily="34" charset="0"/>
              <a:buChar char="•"/>
              <a:defRPr b="1">
                <a:solidFill>
                  <a:schemeClr val="tx1"/>
                </a:solidFill>
              </a:defRPr>
            </a:lvl1pPr>
            <a:lvl2pPr algn="l">
              <a:defRPr>
                <a:solidFill>
                  <a:schemeClr val="bg1"/>
                </a:solidFill>
              </a:defRPr>
            </a:lvl2pPr>
            <a:lvl3pPr algn="l">
              <a:defRPr>
                <a:solidFill>
                  <a:schemeClr val="bg1"/>
                </a:solidFill>
              </a:defRPr>
            </a:lvl3pPr>
            <a:lvl4pPr algn="l">
              <a:defRPr>
                <a:solidFill>
                  <a:schemeClr val="bg1"/>
                </a:solidFill>
              </a:defRPr>
            </a:lvl4pPr>
            <a:lvl5pPr algn="l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Eerste niveau</a:t>
            </a:r>
          </a:p>
          <a:p>
            <a:pPr lvl="0"/>
            <a:r>
              <a:rPr lang="nl-NL" dirty="0"/>
              <a:t>Tweede niveau</a:t>
            </a:r>
          </a:p>
          <a:p>
            <a:pPr lvl="0"/>
            <a:r>
              <a:rPr lang="nl-NL" dirty="0"/>
              <a:t>Derde niveau</a:t>
            </a:r>
          </a:p>
          <a:p>
            <a:pPr lvl="0"/>
            <a:r>
              <a:rPr lang="nl-NL" dirty="0"/>
              <a:t>Vierde niveau</a:t>
            </a:r>
          </a:p>
          <a:p>
            <a:pPr lvl="0"/>
            <a:endParaRPr lang="nl-NL" dirty="0"/>
          </a:p>
        </p:txBody>
      </p:sp>
      <p:cxnSp>
        <p:nvCxnSpPr>
          <p:cNvPr id="4" name="Rechte verbindingslijn 3">
            <a:extLst>
              <a:ext uri="{FF2B5EF4-FFF2-40B4-BE49-F238E27FC236}">
                <a16:creationId xmlns:a16="http://schemas.microsoft.com/office/drawing/2014/main" id="{7142CBA3-28ED-73E1-A4AC-ED81287A7D46}"/>
              </a:ext>
            </a:extLst>
          </p:cNvPr>
          <p:cNvCxnSpPr>
            <a:cxnSpLocks/>
          </p:cNvCxnSpPr>
          <p:nvPr userDrawn="1"/>
        </p:nvCxnSpPr>
        <p:spPr>
          <a:xfrm>
            <a:off x="711900" y="2074985"/>
            <a:ext cx="3968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el 8">
            <a:extLst>
              <a:ext uri="{FF2B5EF4-FFF2-40B4-BE49-F238E27FC236}">
                <a16:creationId xmlns:a16="http://schemas.microsoft.com/office/drawing/2014/main" id="{35FAAE45-0596-8F6E-1470-7234B01ED1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1901" y="955676"/>
            <a:ext cx="3968811" cy="569060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Titel van de slide</a:t>
            </a:r>
          </a:p>
        </p:txBody>
      </p:sp>
    </p:spTree>
    <p:extLst>
      <p:ext uri="{BB962C8B-B14F-4D97-AF65-F5344CB8AC3E}">
        <p14:creationId xmlns:p14="http://schemas.microsoft.com/office/powerpoint/2010/main" val="11888210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9_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12F96BEA-D7BE-1E6E-DFCB-658F58D41CB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722926" y="2186354"/>
            <a:ext cx="6318862" cy="1301261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4800" b="1">
                <a:latin typeface="Rounded Mplus 1c Black" panose="020B0902020203020207" pitchFamily="34" charset="-128"/>
                <a:ea typeface="Rounded Mplus 1c Black" panose="020B0902020203020207" pitchFamily="34" charset="-128"/>
                <a:cs typeface="Rounded Mplus 1c Black" panose="020B0902020203020207" pitchFamily="34" charset="-128"/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nl-NL" dirty="0"/>
              <a:t>Titel Donkere achtergrond</a:t>
            </a:r>
          </a:p>
        </p:txBody>
      </p:sp>
      <p:sp>
        <p:nvSpPr>
          <p:cNvPr id="15" name="Tijdelijke aanduiding voor inhoud 14">
            <a:extLst>
              <a:ext uri="{FF2B5EF4-FFF2-40B4-BE49-F238E27FC236}">
                <a16:creationId xmlns:a16="http://schemas.microsoft.com/office/drawing/2014/main" id="{B97532BE-731C-28C7-8D93-6DEB5532DAEE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722806" y="3798281"/>
            <a:ext cx="6318982" cy="12192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000">
                <a:latin typeface="Poppins "/>
                <a:cs typeface="Poppins Bold" panose="00000800000000000000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Voettekst hier invullen voor een donkere achtergrond, of informatie</a:t>
            </a:r>
          </a:p>
        </p:txBody>
      </p:sp>
      <p:sp>
        <p:nvSpPr>
          <p:cNvPr id="3" name="Rechthoek: afgeronde hoeken 2">
            <a:extLst>
              <a:ext uri="{FF2B5EF4-FFF2-40B4-BE49-F238E27FC236}">
                <a16:creationId xmlns:a16="http://schemas.microsoft.com/office/drawing/2014/main" id="{5D83EB36-5822-4049-5D26-82886049D28F}"/>
              </a:ext>
            </a:extLst>
          </p:cNvPr>
          <p:cNvSpPr/>
          <p:nvPr userDrawn="1"/>
        </p:nvSpPr>
        <p:spPr>
          <a:xfrm>
            <a:off x="8714899" y="1322050"/>
            <a:ext cx="2021001" cy="4213900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schemeClr val="bg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2622901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2_Custom Layou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: afgeronde hoeken 3">
            <a:extLst>
              <a:ext uri="{FF2B5EF4-FFF2-40B4-BE49-F238E27FC236}">
                <a16:creationId xmlns:a16="http://schemas.microsoft.com/office/drawing/2014/main" id="{8F6ACD03-0EFF-B60A-3872-BF1BFD660F39}"/>
              </a:ext>
            </a:extLst>
          </p:cNvPr>
          <p:cNvSpPr/>
          <p:nvPr/>
        </p:nvSpPr>
        <p:spPr>
          <a:xfrm>
            <a:off x="0" y="5662246"/>
            <a:ext cx="12192000" cy="1195753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8" name="Afbeelding 7" descr="Afbeelding met tekst, Lettertype, Graphics, logo&#10;&#10;Door AI gegenereerde inhoud is mogelijk onjuist.">
            <a:extLst>
              <a:ext uri="{FF2B5EF4-FFF2-40B4-BE49-F238E27FC236}">
                <a16:creationId xmlns:a16="http://schemas.microsoft.com/office/drawing/2014/main" id="{9D8EB880-BCB3-6269-686C-023B11CC05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2574" y="5312250"/>
            <a:ext cx="3159826" cy="1895744"/>
          </a:xfrm>
          <a:prstGeom prst="rect">
            <a:avLst/>
          </a:prstGeom>
        </p:spPr>
      </p:pic>
      <p:sp>
        <p:nvSpPr>
          <p:cNvPr id="10" name="Tijdelijke aanduiding voor inhoud 9">
            <a:extLst>
              <a:ext uri="{FF2B5EF4-FFF2-40B4-BE49-F238E27FC236}">
                <a16:creationId xmlns:a16="http://schemas.microsoft.com/office/drawing/2014/main" id="{B53405CA-89B1-CE23-7457-59D735145FE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0633" y="1793437"/>
            <a:ext cx="10070733" cy="3540369"/>
          </a:xfrm>
          <a:prstGeom prst="rect">
            <a:avLst/>
          </a:prstGeom>
        </p:spPr>
        <p:txBody>
          <a:bodyPr/>
          <a:lstStyle>
            <a:lvl1pPr algn="l">
              <a:lnSpc>
                <a:spcPct val="200000"/>
              </a:lnSpc>
              <a:defRPr sz="2400" b="1"/>
            </a:lvl1pPr>
            <a:lvl2pPr algn="l">
              <a:defRPr/>
            </a:lvl2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0"/>
            <a:r>
              <a:rPr lang="nl-NL" dirty="0"/>
              <a:t>Derde niveau</a:t>
            </a:r>
          </a:p>
          <a:p>
            <a:pPr lvl="1"/>
            <a:r>
              <a:rPr lang="nl-NL" dirty="0"/>
              <a:t>Vierde niveau</a:t>
            </a:r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33F7F9AE-8207-2E77-0095-F4144F31E6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0633" y="699405"/>
            <a:ext cx="10070733" cy="919034"/>
          </a:xfrm>
        </p:spPr>
        <p:txBody>
          <a:bodyPr/>
          <a:lstStyle>
            <a:lvl1pPr algn="l">
              <a:defRPr/>
            </a:lvl1pPr>
          </a:lstStyle>
          <a:p>
            <a:r>
              <a:rPr lang="nl-NL" dirty="0"/>
              <a:t>Titel voor donkere achtergrond</a:t>
            </a:r>
          </a:p>
        </p:txBody>
      </p:sp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95017C2A-D058-E3F1-FB03-DCFA6043D6ED}"/>
              </a:ext>
            </a:extLst>
          </p:cNvPr>
          <p:cNvSpPr/>
          <p:nvPr userDrawn="1"/>
        </p:nvSpPr>
        <p:spPr>
          <a:xfrm>
            <a:off x="0" y="5662246"/>
            <a:ext cx="12192000" cy="1195753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2413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3" name="Afbeelding 2" descr="Afbeelding met tekst, Lettertype, Graphics, logo&#10;&#10;Door AI gegenereerde inhoud is mogelijk onjuist.">
            <a:extLst>
              <a:ext uri="{FF2B5EF4-FFF2-40B4-BE49-F238E27FC236}">
                <a16:creationId xmlns:a16="http://schemas.microsoft.com/office/drawing/2014/main" id="{64373C0F-B0DC-B3B1-2691-ACB4453A26E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422574" y="5312250"/>
            <a:ext cx="3159826" cy="1895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083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98834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Rounded </a:t>
            </a:r>
            <a:r>
              <a:rPr lang="en-US" dirty="0" err="1"/>
              <a:t>Mplus</a:t>
            </a:r>
            <a:r>
              <a:rPr lang="en-US" dirty="0"/>
              <a:t> 1c black</a:t>
            </a:r>
          </a:p>
        </p:txBody>
      </p:sp>
    </p:spTree>
    <p:extLst>
      <p:ext uri="{BB962C8B-B14F-4D97-AF65-F5344CB8AC3E}">
        <p14:creationId xmlns:p14="http://schemas.microsoft.com/office/powerpoint/2010/main" val="1488560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5" r:id="rId1"/>
    <p:sldLayoutId id="2147483916" r:id="rId2"/>
    <p:sldLayoutId id="2147483917" r:id="rId3"/>
    <p:sldLayoutId id="2147483918" r:id="rId4"/>
    <p:sldLayoutId id="2147483919" r:id="rId5"/>
    <p:sldLayoutId id="2147483921" r:id="rId6"/>
    <p:sldLayoutId id="2147483920" r:id="rId7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Rounded Mplus 1c Black" panose="020B0902020203020207" pitchFamily="34" charset="-128"/>
          <a:ea typeface="Rounded Mplus 1c Black" panose="020B0902020203020207" pitchFamily="34" charset="-128"/>
          <a:cs typeface="Rounded Mplus 1c Black" panose="020B0902020203020207" pitchFamily="34" charset="-128"/>
        </a:defRPr>
      </a:lvl1pPr>
    </p:titleStyle>
    <p:bodyStyle>
      <a:lvl1pPr marL="228600" indent="-22860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 userDrawn="1">
          <p15:clr>
            <a:srgbClr val="F26B43"/>
          </p15:clr>
        </p15:guide>
        <p15:guide id="4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titel 6">
            <a:extLst>
              <a:ext uri="{FF2B5EF4-FFF2-40B4-BE49-F238E27FC236}">
                <a16:creationId xmlns:a16="http://schemas.microsoft.com/office/drawing/2014/main" id="{A9F6B15B-A464-B07D-51F4-ACBEBA261C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Rounded </a:t>
            </a:r>
            <a:r>
              <a:rPr lang="en-US" dirty="0" err="1"/>
              <a:t>Mplus</a:t>
            </a:r>
            <a:r>
              <a:rPr lang="en-US" dirty="0"/>
              <a:t> 1c black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08676675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26" r:id="rId1"/>
    <p:sldLayoutId id="2147483925" r:id="rId2"/>
    <p:sldLayoutId id="2147483922" r:id="rId3"/>
    <p:sldLayoutId id="2147483927" r:id="rId4"/>
    <p:sldLayoutId id="2147483928" r:id="rId5"/>
    <p:sldLayoutId id="2147483923" r:id="rId6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Rounded Mplus 1c Black" panose="020B0902020203020207" pitchFamily="34" charset="-128"/>
          <a:ea typeface="Rounded Mplus 1c Black" panose="020B0902020203020207" pitchFamily="34" charset="-128"/>
          <a:cs typeface="Rounded Mplus 1c Black" panose="020B0902020203020207" pitchFamily="34" charset="-12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t/vectors/m%C3%BAsicas-notas-melodia-som-2028528/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37943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6A95AC-CC9C-E21F-9C4C-373FBA6594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2511DFA6-10E3-AADA-0F38-73E58C8F0A0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395788" y="1365585"/>
            <a:ext cx="6319837" cy="3200400"/>
          </a:xfrm>
        </p:spPr>
        <p:txBody>
          <a:bodyPr/>
          <a:lstStyle/>
          <a:p>
            <a:endParaRPr lang="nl-NL" dirty="0"/>
          </a:p>
          <a:p>
            <a:pPr algn="ctr"/>
            <a:r>
              <a:rPr lang="nl-NL" sz="6600" dirty="0"/>
              <a:t>Gebouwd op de Rots!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D6BEA7D-63D1-D5CA-B6E6-4FEFC09B1C5E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395788" y="3540125"/>
            <a:ext cx="6318982" cy="1219200"/>
          </a:xfrm>
        </p:spPr>
        <p:txBody>
          <a:bodyPr/>
          <a:lstStyle/>
          <a:p>
            <a:endParaRPr lang="nl-NL" dirty="0"/>
          </a:p>
          <a:p>
            <a:endParaRPr lang="nl-NL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600527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1669E8-895E-3903-EC8E-63CF00799C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8969" y="2766218"/>
            <a:ext cx="5856539" cy="1325563"/>
          </a:xfrm>
        </p:spPr>
        <p:txBody>
          <a:bodyPr>
            <a:normAutofit/>
          </a:bodyPr>
          <a:lstStyle/>
          <a:p>
            <a:pPr algn="ctr"/>
            <a:r>
              <a:rPr lang="nl-NL" sz="5400" b="1" dirty="0"/>
              <a:t>Welkom/ gebed</a:t>
            </a:r>
          </a:p>
        </p:txBody>
      </p:sp>
    </p:spTree>
    <p:extLst>
      <p:ext uri="{BB962C8B-B14F-4D97-AF65-F5344CB8AC3E}">
        <p14:creationId xmlns:p14="http://schemas.microsoft.com/office/powerpoint/2010/main" val="13334209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489A0B3B-1BA9-04B0-16E0-DB51597145C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77108" y="1443789"/>
            <a:ext cx="7035233" cy="2574758"/>
          </a:xfrm>
        </p:spPr>
        <p:txBody>
          <a:bodyPr/>
          <a:lstStyle/>
          <a:p>
            <a:pPr algn="ctr"/>
            <a:r>
              <a:rPr lang="nl-NL" dirty="0"/>
              <a:t>Lied: Hou vol</a:t>
            </a:r>
          </a:p>
          <a:p>
            <a:pPr algn="ctr"/>
            <a:r>
              <a:rPr lang="nl-NL" dirty="0"/>
              <a:t>(</a:t>
            </a:r>
            <a:r>
              <a:rPr lang="nl-NL" sz="3600" dirty="0" err="1"/>
              <a:t>Renie</a:t>
            </a:r>
            <a:r>
              <a:rPr lang="nl-NL" sz="3600" dirty="0"/>
              <a:t> en Elisa) </a:t>
            </a:r>
          </a:p>
          <a:p>
            <a:pPr algn="ctr"/>
            <a:r>
              <a:rPr lang="nl-NL" dirty="0"/>
              <a:t>Toneelstuk uitvoeren</a:t>
            </a:r>
          </a:p>
        </p:txBody>
      </p:sp>
      <p:sp>
        <p:nvSpPr>
          <p:cNvPr id="4" name="AutoShape 2" descr="Afbeeldingsresultaten voor muziek noten afbelding">
            <a:extLst>
              <a:ext uri="{FF2B5EF4-FFF2-40B4-BE49-F238E27FC236}">
                <a16:creationId xmlns:a16="http://schemas.microsoft.com/office/drawing/2014/main" id="{C2F38525-83F0-84E1-4E7C-F7B66DFE6E3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617368" y="3358816"/>
            <a:ext cx="1317457" cy="1040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5" name="AutoShape 4" descr="Afbeeldingsresultaten voor muziek noten afbelding">
            <a:extLst>
              <a:ext uri="{FF2B5EF4-FFF2-40B4-BE49-F238E27FC236}">
                <a16:creationId xmlns:a16="http://schemas.microsoft.com/office/drawing/2014/main" id="{923D4006-11EC-3B3D-EA1D-A4278F3630E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6" name="AutoShape 6" descr="Afbeeldingsresultaten voor muziek noten afbelding">
            <a:extLst>
              <a:ext uri="{FF2B5EF4-FFF2-40B4-BE49-F238E27FC236}">
                <a16:creationId xmlns:a16="http://schemas.microsoft.com/office/drawing/2014/main" id="{B33B9775-E3B0-9C3F-5533-FFA20019423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A16C4A77-69C4-1CC4-B164-996020B5651F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tretch>
            <a:fillRect/>
          </a:stretch>
        </p:blipFill>
        <p:spPr>
          <a:xfrm>
            <a:off x="3749603" y="4199021"/>
            <a:ext cx="4185222" cy="1485900"/>
          </a:xfrm>
        </p:spPr>
      </p:pic>
    </p:spTree>
    <p:extLst>
      <p:ext uri="{BB962C8B-B14F-4D97-AF65-F5344CB8AC3E}">
        <p14:creationId xmlns:p14="http://schemas.microsoft.com/office/powerpoint/2010/main" val="34191302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BB8675C6-4284-19E6-3576-9342C29D464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0633" y="1425742"/>
            <a:ext cx="10070733" cy="4301290"/>
          </a:xfrm>
        </p:spPr>
        <p:txBody>
          <a:bodyPr/>
          <a:lstStyle/>
          <a:p>
            <a:pPr marL="0" indent="0">
              <a:buNone/>
            </a:pPr>
            <a:r>
              <a:rPr lang="nl-NL" dirty="0"/>
              <a:t> . Wat vind je ervan als iemand een getuigenis geeft tijdens de   45 minuten samenkomst?</a:t>
            </a:r>
          </a:p>
          <a:p>
            <a:pPr lvl="0"/>
            <a:r>
              <a:rPr lang="nl-NL" dirty="0"/>
              <a:t>Kun je kort haar verhaal uitleggen en misschien het thema</a:t>
            </a:r>
            <a:r>
              <a:rPr lang="nl-NL"/>
              <a:t>: Gebouwd </a:t>
            </a:r>
            <a:r>
              <a:rPr lang="nl-NL" dirty="0"/>
              <a:t>op </a:t>
            </a:r>
            <a:r>
              <a:rPr lang="nl-NL"/>
              <a:t>De Rots!</a:t>
            </a:r>
            <a:endParaRPr lang="nl-NL" dirty="0"/>
          </a:p>
          <a:p>
            <a:pPr lvl="0"/>
            <a:r>
              <a:rPr lang="nl-NL" dirty="0"/>
              <a:t>Voel jij je weleens/ of heel vaak alleen?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sz="2000" dirty="0"/>
          </a:p>
          <a:p>
            <a:pPr marL="0" indent="0">
              <a:buNone/>
            </a:pPr>
            <a:endParaRPr lang="nl-NL" sz="2000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28904478-1F77-C23A-3C19-D68D69CCE6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634" y="-270710"/>
            <a:ext cx="6392930" cy="1521994"/>
          </a:xfrm>
        </p:spPr>
        <p:txBody>
          <a:bodyPr>
            <a:normAutofit/>
          </a:bodyPr>
          <a:lstStyle/>
          <a:p>
            <a:pPr algn="ctr"/>
            <a:r>
              <a:rPr lang="nl-NL" b="1" dirty="0"/>
              <a:t>In gesprek:</a:t>
            </a:r>
          </a:p>
        </p:txBody>
      </p:sp>
    </p:spTree>
    <p:extLst>
      <p:ext uri="{BB962C8B-B14F-4D97-AF65-F5344CB8AC3E}">
        <p14:creationId xmlns:p14="http://schemas.microsoft.com/office/powerpoint/2010/main" val="3945047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382956-6DA8-0EB2-AF9A-2411F7A347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EA1B33E6-8CD9-89E9-A018-BFBF9E33C1B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0633" y="1425742"/>
            <a:ext cx="10070733" cy="4301290"/>
          </a:xfrm>
        </p:spPr>
        <p:txBody>
          <a:bodyPr/>
          <a:lstStyle/>
          <a:p>
            <a:pPr lvl="0"/>
            <a:r>
              <a:rPr lang="nl-NL" dirty="0"/>
              <a:t>Wat doe je dan als jij je alleen/ eenzaam voelt?</a:t>
            </a:r>
          </a:p>
          <a:p>
            <a:pPr lvl="0"/>
            <a:r>
              <a:rPr lang="nl-NL" dirty="0"/>
              <a:t>Voel je God dicht bij je of juist helemaal niet of voel je God af en toe? (Maak een keuze)</a:t>
            </a:r>
          </a:p>
          <a:p>
            <a:pPr lvl="0"/>
            <a:r>
              <a:rPr lang="nl-NL" dirty="0"/>
              <a:t>Geloof jij dat God je nooit zal verlaten? (Leg uit)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sz="2000" dirty="0"/>
          </a:p>
          <a:p>
            <a:pPr marL="0" indent="0">
              <a:buNone/>
            </a:pPr>
            <a:endParaRPr lang="nl-NL" sz="2000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08601AB6-0C12-A8E9-1B37-9924D832E0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44378" y="-270711"/>
            <a:ext cx="9703468" cy="1696453"/>
          </a:xfrm>
        </p:spPr>
        <p:txBody>
          <a:bodyPr>
            <a:normAutofit/>
          </a:bodyPr>
          <a:lstStyle/>
          <a:p>
            <a:pPr algn="ctr"/>
            <a:r>
              <a:rPr lang="nl-NL" b="1" dirty="0"/>
              <a:t>In gesprek:</a:t>
            </a:r>
          </a:p>
        </p:txBody>
      </p:sp>
    </p:spTree>
    <p:extLst>
      <p:ext uri="{BB962C8B-B14F-4D97-AF65-F5344CB8AC3E}">
        <p14:creationId xmlns:p14="http://schemas.microsoft.com/office/powerpoint/2010/main" val="104745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E54649-6582-79D2-8C7B-E96E1BC751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E4F2804-151E-2FB4-F736-8FFB8144B5F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11901" y="1823292"/>
            <a:ext cx="3968811" cy="4114201"/>
          </a:xfrm>
        </p:spPr>
        <p:txBody>
          <a:bodyPr/>
          <a:lstStyle/>
          <a:p>
            <a:pPr marL="0" indent="0" algn="ctr">
              <a:buNone/>
            </a:pPr>
            <a:r>
              <a:rPr lang="nl-NL" sz="2400" dirty="0"/>
              <a:t>Lees met elkaar:</a:t>
            </a:r>
          </a:p>
          <a:p>
            <a:pPr marL="0" indent="0" algn="ctr">
              <a:buNone/>
            </a:pPr>
            <a:r>
              <a:rPr lang="nl-NL" sz="3600" dirty="0"/>
              <a:t>Mattheus 27: </a:t>
            </a:r>
          </a:p>
          <a:p>
            <a:pPr marL="0" indent="0" algn="ctr">
              <a:buNone/>
            </a:pPr>
            <a:r>
              <a:rPr lang="nl-NL" sz="3600" dirty="0"/>
              <a:t>39 t/m 44</a:t>
            </a:r>
          </a:p>
          <a:p>
            <a:pPr marL="0" indent="0" algn="ctr">
              <a:buNone/>
            </a:pPr>
            <a:endParaRPr lang="nl-NL" sz="2400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4CD92F05-ACB6-9C47-E1D2-4925A303AC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l-NL" sz="3600" b="1" dirty="0"/>
              <a:t>De Bijbel open!</a:t>
            </a:r>
          </a:p>
        </p:txBody>
      </p:sp>
      <p:pic>
        <p:nvPicPr>
          <p:cNvPr id="5" name="Picture 2" descr="Het geloof in God en in Jezus Christus - The Bible Explorers">
            <a:extLst>
              <a:ext uri="{FF2B5EF4-FFF2-40B4-BE49-F238E27FC236}">
                <a16:creationId xmlns:a16="http://schemas.microsoft.com/office/drawing/2014/main" id="{DB4C1325-D2DC-CAE4-7888-5FA58E0EAF31}"/>
              </a:ext>
            </a:extLst>
          </p:cNvPr>
          <p:cNvPicPr>
            <a:picLocks noGrp="1" noChangeAspect="1" noChangeArrowheads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17" r="12817"/>
          <a:stretch>
            <a:fillRect/>
          </a:stretch>
        </p:blipFill>
        <p:spPr bwMode="auto">
          <a:xfrm>
            <a:off x="6411913" y="868363"/>
            <a:ext cx="5083175" cy="5040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60038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D0839E-3AA5-D649-0E18-371FA738EF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654ED9A6-043A-D56C-BD72-6AFB4381489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0633" y="1425742"/>
            <a:ext cx="10070733" cy="4301290"/>
          </a:xfrm>
        </p:spPr>
        <p:txBody>
          <a:bodyPr/>
          <a:lstStyle/>
          <a:p>
            <a:pPr lvl="0"/>
            <a:r>
              <a:rPr lang="nl-NL" dirty="0"/>
              <a:t>Welk gevoel krijg je als je dit stuk leest?</a:t>
            </a:r>
          </a:p>
          <a:p>
            <a:pPr lvl="0"/>
            <a:r>
              <a:rPr lang="nl-NL" dirty="0"/>
              <a:t>Schrijf eens 5 zinnen op van wat de mensen hier roepen naar Jezus.</a:t>
            </a:r>
          </a:p>
          <a:p>
            <a:pPr lvl="0"/>
            <a:r>
              <a:rPr lang="nl-NL" dirty="0"/>
              <a:t>Kan je begrijpen waarom de mensen dit roepen naar Jezus?</a:t>
            </a:r>
          </a:p>
          <a:p>
            <a:pPr marL="0" indent="0">
              <a:buNone/>
            </a:pPr>
            <a:r>
              <a:rPr lang="nl-NL" dirty="0"/>
              <a:t> </a:t>
            </a:r>
          </a:p>
          <a:p>
            <a:pPr lvl="0"/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sz="2000" dirty="0"/>
          </a:p>
          <a:p>
            <a:pPr marL="0" indent="0">
              <a:buNone/>
            </a:pPr>
            <a:endParaRPr lang="nl-NL" sz="2000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AEC2C9CF-EED9-01A8-4404-7C5634668A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44378" y="-270711"/>
            <a:ext cx="9703468" cy="2646947"/>
          </a:xfrm>
        </p:spPr>
        <p:txBody>
          <a:bodyPr>
            <a:normAutofit/>
          </a:bodyPr>
          <a:lstStyle/>
          <a:p>
            <a:pPr algn="ctr"/>
            <a:r>
              <a:rPr lang="nl-NL" b="1" dirty="0"/>
              <a:t>In gesprek </a:t>
            </a:r>
            <a:r>
              <a:rPr lang="nl-NL" b="1" dirty="0" err="1"/>
              <a:t>bijbeltekst</a:t>
            </a:r>
            <a:r>
              <a:rPr lang="nl-NL" b="1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458987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6370C6-9E7D-6659-F8A8-10A28F34D1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4695EE9D-3275-F546-1746-587B2D172F9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0633" y="1425742"/>
            <a:ext cx="10070733" cy="4301290"/>
          </a:xfrm>
        </p:spPr>
        <p:txBody>
          <a:bodyPr/>
          <a:lstStyle/>
          <a:p>
            <a:pPr lvl="0"/>
            <a:r>
              <a:rPr lang="nl-NL" dirty="0"/>
              <a:t>En hoe zou Jezus zich gevoeld hebben? (Denk daar eens over na)</a:t>
            </a:r>
          </a:p>
          <a:p>
            <a:pPr lvl="0"/>
            <a:r>
              <a:rPr lang="nl-NL" dirty="0"/>
              <a:t>Wat zou er gebeurd zijn als Hij naar de mensen had geluisterd?</a:t>
            </a:r>
          </a:p>
          <a:p>
            <a:pPr marL="0" indent="0">
              <a:buNone/>
            </a:pPr>
            <a:endParaRPr lang="nl-NL" dirty="0"/>
          </a:p>
          <a:p>
            <a:pPr lvl="0"/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sz="2000" dirty="0"/>
          </a:p>
          <a:p>
            <a:pPr marL="0" indent="0">
              <a:buNone/>
            </a:pPr>
            <a:endParaRPr lang="nl-NL" sz="2000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E639DA5A-C624-91DE-B839-41B5FA1376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44378" y="-270711"/>
            <a:ext cx="9703468" cy="2646947"/>
          </a:xfrm>
        </p:spPr>
        <p:txBody>
          <a:bodyPr>
            <a:normAutofit/>
          </a:bodyPr>
          <a:lstStyle/>
          <a:p>
            <a:pPr algn="ctr"/>
            <a:r>
              <a:rPr lang="nl-NL" b="1" dirty="0"/>
              <a:t>In gesprek </a:t>
            </a:r>
            <a:r>
              <a:rPr lang="nl-NL" b="1" dirty="0" err="1"/>
              <a:t>bijbeltekst</a:t>
            </a:r>
            <a:r>
              <a:rPr lang="nl-NL" b="1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786195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FEB323-A32A-B97A-2F0E-2FF01C61E3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3A24CE9-E33C-B451-6DAE-2AD91341588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11901" y="1823292"/>
            <a:ext cx="3968811" cy="4114201"/>
          </a:xfrm>
        </p:spPr>
        <p:txBody>
          <a:bodyPr/>
          <a:lstStyle/>
          <a:p>
            <a:pPr marL="0" indent="0" algn="ctr">
              <a:buNone/>
            </a:pPr>
            <a:r>
              <a:rPr lang="nl-NL" sz="2400" dirty="0"/>
              <a:t>Lees met elkaar:</a:t>
            </a:r>
          </a:p>
          <a:p>
            <a:pPr marL="0" indent="0" algn="ctr">
              <a:buNone/>
            </a:pPr>
            <a:r>
              <a:rPr lang="nl-NL" sz="3600" dirty="0"/>
              <a:t>Mattheus 27: </a:t>
            </a:r>
          </a:p>
          <a:p>
            <a:pPr marL="0" indent="0" algn="ctr">
              <a:buNone/>
            </a:pPr>
            <a:r>
              <a:rPr lang="nl-NL" sz="3600" dirty="0"/>
              <a:t>45 t/m 50</a:t>
            </a:r>
          </a:p>
          <a:p>
            <a:pPr marL="0" indent="0" algn="ctr">
              <a:buNone/>
            </a:pPr>
            <a:endParaRPr lang="nl-NL" sz="2400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C1CD6F42-95D9-3A43-70F3-F4C5632E2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l-NL" sz="3600" b="1" dirty="0"/>
              <a:t>De Bijbel open!</a:t>
            </a:r>
          </a:p>
        </p:txBody>
      </p:sp>
      <p:pic>
        <p:nvPicPr>
          <p:cNvPr id="5" name="Picture 2" descr="Het geloof in God en in Jezus Christus - The Bible Explorers">
            <a:extLst>
              <a:ext uri="{FF2B5EF4-FFF2-40B4-BE49-F238E27FC236}">
                <a16:creationId xmlns:a16="http://schemas.microsoft.com/office/drawing/2014/main" id="{CDEFE869-6FC7-57AC-52C7-8EA4F689FB7F}"/>
              </a:ext>
            </a:extLst>
          </p:cNvPr>
          <p:cNvPicPr>
            <a:picLocks noGrp="1" noChangeAspect="1" noChangeArrowheads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17" r="12817"/>
          <a:stretch>
            <a:fillRect/>
          </a:stretch>
        </p:blipFill>
        <p:spPr bwMode="auto">
          <a:xfrm>
            <a:off x="6411913" y="868363"/>
            <a:ext cx="5083175" cy="5040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59474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1D17CD-AA3C-D231-875D-FC640B05A1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86BAA4A9-D4E9-5D9B-934C-17B0861BB88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0633" y="1425742"/>
            <a:ext cx="10070733" cy="4301290"/>
          </a:xfrm>
        </p:spPr>
        <p:txBody>
          <a:bodyPr/>
          <a:lstStyle/>
          <a:p>
            <a:pPr lvl="0"/>
            <a:r>
              <a:rPr lang="nl-NL" dirty="0"/>
              <a:t>Welk gevoel krijg je als je dit stuk leest?</a:t>
            </a:r>
          </a:p>
          <a:p>
            <a:r>
              <a:rPr lang="nl-NL" dirty="0"/>
              <a:t>Waarom denk je dat het helemaal donker wordt?</a:t>
            </a:r>
          </a:p>
          <a:p>
            <a:r>
              <a:rPr lang="nl-NL" dirty="0"/>
              <a:t>Hoe zal jezus zich hier gevoeld hebben toen Hij riep: Mijn God, mijn God waarom hebt u mij alleen gelaten?</a:t>
            </a:r>
          </a:p>
          <a:p>
            <a:pPr lvl="0"/>
            <a:r>
              <a:rPr lang="nl-NL" dirty="0"/>
              <a:t>Waar ging jezus door heen toen God hem verlaten heeft? 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sz="2000" dirty="0"/>
          </a:p>
          <a:p>
            <a:pPr marL="0" indent="0">
              <a:buNone/>
            </a:pPr>
            <a:endParaRPr lang="nl-NL" sz="2000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C793753B-6054-9708-C66E-C4030CD27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44378" y="-270711"/>
            <a:ext cx="9703468" cy="2646947"/>
          </a:xfrm>
        </p:spPr>
        <p:txBody>
          <a:bodyPr>
            <a:normAutofit/>
          </a:bodyPr>
          <a:lstStyle/>
          <a:p>
            <a:pPr algn="ctr"/>
            <a:r>
              <a:rPr lang="nl-NL" b="1" dirty="0"/>
              <a:t>In gesprek </a:t>
            </a:r>
            <a:r>
              <a:rPr lang="nl-NL" b="1" dirty="0" err="1"/>
              <a:t>bijbeltekst</a:t>
            </a:r>
            <a:r>
              <a:rPr lang="nl-NL" b="1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2011173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3B971B-DC16-09A7-CC51-07A4ABBF08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DFE8298-0B59-445F-4436-93FE975FED6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6253" y="1437298"/>
            <a:ext cx="5492415" cy="4500196"/>
          </a:xfrm>
        </p:spPr>
        <p:txBody>
          <a:bodyPr/>
          <a:lstStyle/>
          <a:p>
            <a:pPr marL="0" indent="0">
              <a:buNone/>
            </a:pPr>
            <a:r>
              <a:rPr lang="nl-NL" dirty="0"/>
              <a:t>   Bethlehem</a:t>
            </a:r>
          </a:p>
          <a:p>
            <a:r>
              <a:rPr lang="nl-NL" dirty="0"/>
              <a:t> 	  Egypte</a:t>
            </a:r>
          </a:p>
          <a:p>
            <a:r>
              <a:rPr lang="nl-NL" dirty="0"/>
              <a:t>               onbegrip</a:t>
            </a:r>
          </a:p>
          <a:p>
            <a:r>
              <a:rPr lang="nl-NL" dirty="0"/>
              <a:t>                       	     haat</a:t>
            </a:r>
          </a:p>
          <a:p>
            <a:r>
              <a:rPr lang="nl-NL" dirty="0"/>
              <a:t>                        </a:t>
            </a:r>
            <a:r>
              <a:rPr lang="nl-NL" dirty="0" err="1"/>
              <a:t>Gethsémané</a:t>
            </a:r>
            <a:endParaRPr lang="nl-NL" dirty="0"/>
          </a:p>
          <a:p>
            <a:r>
              <a:rPr lang="nl-NL" dirty="0"/>
              <a:t>                                              </a:t>
            </a:r>
            <a:r>
              <a:rPr lang="nl-NL" dirty="0" err="1"/>
              <a:t>Golgotha</a:t>
            </a:r>
            <a:endParaRPr lang="nl-NL" dirty="0"/>
          </a:p>
          <a:p>
            <a:r>
              <a:rPr lang="nl-NL" dirty="0"/>
              <a:t>     	              totale Godverlatenheid</a:t>
            </a:r>
            <a:br>
              <a:rPr lang="nl-NL" dirty="0"/>
            </a:br>
            <a:endParaRPr lang="nl-NL" dirty="0"/>
          </a:p>
          <a:p>
            <a:endParaRPr lang="nl-NL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630BBE1F-74CF-CB53-A345-CD29C6B6A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nl-NL" sz="3600" b="1" dirty="0"/>
              <a:t>Spel:  trappen omlaag</a:t>
            </a:r>
          </a:p>
        </p:txBody>
      </p:sp>
      <p:pic>
        <p:nvPicPr>
          <p:cNvPr id="1026" name="Picture 2" descr="Page 8 | Photos Jesus Christ Crucifie, 89 000+ photos de haute qualité ...">
            <a:extLst>
              <a:ext uri="{FF2B5EF4-FFF2-40B4-BE49-F238E27FC236}">
                <a16:creationId xmlns:a16="http://schemas.microsoft.com/office/drawing/2014/main" id="{C5C5F0F9-A9CB-8A6D-BF3F-3697151361D2}"/>
              </a:ext>
            </a:extLst>
          </p:cNvPr>
          <p:cNvPicPr>
            <a:picLocks noGrp="1" noChangeAspect="1" noChangeArrowheads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30" b="11430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0092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3A7A74A-D0B7-F0EE-072A-B565B57AC18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613588" y="1828801"/>
            <a:ext cx="4748859" cy="4073524"/>
          </a:xfrm>
        </p:spPr>
        <p:txBody>
          <a:bodyPr/>
          <a:lstStyle/>
          <a:p>
            <a:pPr marL="0" indent="0">
              <a:buNone/>
            </a:pPr>
            <a:r>
              <a:rPr lang="nl-NL" dirty="0"/>
              <a:t>		</a:t>
            </a:r>
          </a:p>
          <a:p>
            <a:pPr marL="0" indent="0">
              <a:buNone/>
            </a:pPr>
            <a:r>
              <a:rPr lang="nl-NL" dirty="0"/>
              <a:t>		           Hij komt terug!</a:t>
            </a:r>
          </a:p>
          <a:p>
            <a:pPr marL="0" indent="0">
              <a:buNone/>
            </a:pPr>
            <a:r>
              <a:rPr lang="nl-NL" dirty="0"/>
              <a:t>	    Aan Gods rechterhand</a:t>
            </a:r>
          </a:p>
          <a:p>
            <a:pPr marL="0" indent="0">
              <a:buNone/>
            </a:pPr>
            <a:r>
              <a:rPr lang="nl-NL" dirty="0"/>
              <a:t>           Hemelvaart</a:t>
            </a:r>
          </a:p>
          <a:p>
            <a:pPr marL="0" indent="0">
              <a:buNone/>
            </a:pPr>
            <a:r>
              <a:rPr lang="nl-NL" dirty="0"/>
              <a:t> Pasen</a:t>
            </a:r>
          </a:p>
          <a:p>
            <a:pPr marL="0" indent="0">
              <a:buNone/>
            </a:pPr>
            <a:r>
              <a:rPr lang="nl-NL" dirty="0"/>
              <a:t> </a:t>
            </a:r>
          </a:p>
          <a:p>
            <a:pPr marL="0" indent="0">
              <a:buNone/>
            </a:pPr>
            <a:r>
              <a:rPr lang="nl-NL" dirty="0"/>
              <a:t> 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0880AF29-78BA-BBB4-8CB0-35363D180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nl-NL" b="1" dirty="0"/>
              <a:t>Spel: trappen omhoog</a:t>
            </a:r>
          </a:p>
        </p:txBody>
      </p:sp>
      <p:pic>
        <p:nvPicPr>
          <p:cNvPr id="2050" name="Picture 2" descr="Jezus komt terug! Woorden van Gods liefde | Woord van god, Gods liefde ...">
            <a:extLst>
              <a:ext uri="{FF2B5EF4-FFF2-40B4-BE49-F238E27FC236}">
                <a16:creationId xmlns:a16="http://schemas.microsoft.com/office/drawing/2014/main" id="{8E4EF86C-D078-450E-11A8-E5CE8279CE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816" y="1022684"/>
            <a:ext cx="6019131" cy="4488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0090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22EBC8-2D43-4FCE-AE5F-446D1D7F85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7A868044-8417-3903-D3CB-3F17802BAFB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395788" y="854242"/>
            <a:ext cx="6319837" cy="5197642"/>
          </a:xfrm>
        </p:spPr>
        <p:txBody>
          <a:bodyPr/>
          <a:lstStyle/>
          <a:p>
            <a:pPr algn="ctr"/>
            <a:r>
              <a:rPr lang="nl-NL" dirty="0"/>
              <a:t>Wat als God ver weg lijkt?</a:t>
            </a:r>
          </a:p>
          <a:p>
            <a:pPr lvl="0" algn="ctr"/>
            <a:endParaRPr lang="nl-NL" sz="4000" b="0" dirty="0"/>
          </a:p>
          <a:p>
            <a:pPr lvl="0" algn="ctr"/>
            <a:r>
              <a:rPr lang="nl-NL" sz="4000" b="0" dirty="0" err="1"/>
              <a:t>Golgotha</a:t>
            </a:r>
            <a:r>
              <a:rPr lang="nl-NL" sz="4000" b="0" dirty="0"/>
              <a:t>=feit</a:t>
            </a:r>
          </a:p>
          <a:p>
            <a:pPr lvl="0" algn="ctr"/>
            <a:r>
              <a:rPr lang="nl-NL" sz="4000" b="0" dirty="0"/>
              <a:t>Geen oordeel</a:t>
            </a:r>
          </a:p>
          <a:p>
            <a:pPr lvl="0" algn="ctr"/>
            <a:r>
              <a:rPr lang="nl-NL" sz="4000" b="0" dirty="0"/>
              <a:t>Loop niet weg</a:t>
            </a:r>
          </a:p>
          <a:p>
            <a:pPr lvl="0" algn="ctr"/>
            <a:r>
              <a:rPr lang="nl-NL" sz="4000" b="0" dirty="0"/>
              <a:t>Roep het uit </a:t>
            </a:r>
          </a:p>
          <a:p>
            <a:endParaRPr lang="nl-NL" dirty="0"/>
          </a:p>
          <a:p>
            <a:pPr algn="ctr"/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45971B4-C7D6-8DEA-1310-824FAC359D3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395788" y="3206417"/>
            <a:ext cx="6318982" cy="2003258"/>
          </a:xfrm>
        </p:spPr>
        <p:txBody>
          <a:bodyPr/>
          <a:lstStyle/>
          <a:p>
            <a:endParaRPr lang="nl-NL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85002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15CCE2-2E38-9390-EA94-2A10325F8E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C23D2A-C703-3A9C-1F2E-59EC3D1FEC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8969" y="2766218"/>
            <a:ext cx="5856539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nl-NL" sz="5400" b="1" dirty="0"/>
              <a:t>Kernboodschap:</a:t>
            </a:r>
            <a:br>
              <a:rPr lang="nl-NL" sz="5400" b="1" dirty="0"/>
            </a:br>
            <a:r>
              <a:rPr lang="nl-NL" sz="5400" b="1" dirty="0"/>
              <a:t/>
            </a:r>
            <a:br>
              <a:rPr lang="nl-NL" sz="5400" b="1" dirty="0"/>
            </a:br>
            <a:r>
              <a:rPr lang="nl-NL" dirty="0"/>
              <a:t>Als God je fundament is, sta je als een rots!</a:t>
            </a:r>
            <a:br>
              <a:rPr lang="nl-NL" dirty="0"/>
            </a:br>
            <a:endParaRPr lang="nl-NL" sz="5400" b="1" dirty="0"/>
          </a:p>
        </p:txBody>
      </p:sp>
    </p:spTree>
    <p:extLst>
      <p:ext uri="{BB962C8B-B14F-4D97-AF65-F5344CB8AC3E}">
        <p14:creationId xmlns:p14="http://schemas.microsoft.com/office/powerpoint/2010/main" val="34168354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EDBE84-922B-8251-BF45-0621EE8E89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99C82B-A948-BD25-1AB7-8037C8AC41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8969" y="2766218"/>
            <a:ext cx="5856539" cy="2407361"/>
          </a:xfrm>
        </p:spPr>
        <p:txBody>
          <a:bodyPr>
            <a:normAutofit fontScale="90000"/>
          </a:bodyPr>
          <a:lstStyle/>
          <a:p>
            <a:pPr algn="ctr"/>
            <a:r>
              <a:rPr lang="nl-NL" sz="5400" b="1" dirty="0"/>
              <a:t>Afsluiten popcorn gebed</a:t>
            </a:r>
            <a:br>
              <a:rPr lang="nl-NL" sz="5400" b="1" dirty="0"/>
            </a:br>
            <a:r>
              <a:rPr lang="nl-NL" sz="5400" b="1" dirty="0"/>
              <a:t/>
            </a:r>
            <a:br>
              <a:rPr lang="nl-NL" sz="5400" b="1" dirty="0"/>
            </a:br>
            <a:r>
              <a:rPr lang="nl-NL" b="1" dirty="0"/>
              <a:t>(gebruik je vingers)</a:t>
            </a:r>
            <a:r>
              <a:rPr lang="nl-NL" sz="5400" b="1" dirty="0"/>
              <a:t/>
            </a:r>
            <a:br>
              <a:rPr lang="nl-NL" sz="5400" b="1" dirty="0"/>
            </a:br>
            <a:r>
              <a:rPr lang="nl-NL" sz="5400" b="1" dirty="0"/>
              <a:t/>
            </a:r>
            <a:br>
              <a:rPr lang="nl-NL" sz="5400" b="1" dirty="0"/>
            </a:br>
            <a:endParaRPr lang="nl-NL" sz="5400" b="1" dirty="0"/>
          </a:p>
        </p:txBody>
      </p:sp>
    </p:spTree>
    <p:extLst>
      <p:ext uri="{BB962C8B-B14F-4D97-AF65-F5344CB8AC3E}">
        <p14:creationId xmlns:p14="http://schemas.microsoft.com/office/powerpoint/2010/main" val="1004881060"/>
      </p:ext>
    </p:extLst>
  </p:cSld>
  <p:clrMapOvr>
    <a:masterClrMapping/>
  </p:clrMapOvr>
</p:sld>
</file>

<file path=ppt/theme/theme1.xml><?xml version="1.0" encoding="utf-8"?>
<a:theme xmlns:a="http://schemas.openxmlformats.org/drawingml/2006/main" name="thema 45 minuten dienst">
  <a:themeElements>
    <a:clrScheme name="45 minuten dienst">
      <a:dk1>
        <a:srgbClr val="000000"/>
      </a:dk1>
      <a:lt1>
        <a:srgbClr val="FFFFFF"/>
      </a:lt1>
      <a:dk2>
        <a:srgbClr val="6C6C6C"/>
      </a:dk2>
      <a:lt2>
        <a:srgbClr val="FFFFFF"/>
      </a:lt2>
      <a:accent1>
        <a:srgbClr val="3D91FD"/>
      </a:accent1>
      <a:accent2>
        <a:srgbClr val="4E42EA"/>
      </a:accent2>
      <a:accent3>
        <a:srgbClr val="FF4E00"/>
      </a:accent3>
      <a:accent4>
        <a:srgbClr val="3D91FD"/>
      </a:accent4>
      <a:accent5>
        <a:srgbClr val="4E42EA"/>
      </a:accent5>
      <a:accent6>
        <a:srgbClr val="FF4E00"/>
      </a:accent6>
      <a:hlink>
        <a:srgbClr val="3D91FD"/>
      </a:hlink>
      <a:folHlink>
        <a:srgbClr val="4E42EA"/>
      </a:folHlink>
    </a:clrScheme>
    <a:fontScheme name="Aangepast 2">
      <a:majorFont>
        <a:latin typeface="Rounded Mplus 1c Black"/>
        <a:ea typeface=""/>
        <a:cs typeface=""/>
      </a:majorFont>
      <a:minorFont>
        <a:latin typeface="Poppi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>
            <a:lumMod val="20000"/>
            <a:lumOff val="80000"/>
            <a:alpha val="50000"/>
          </a:schemeClr>
        </a:solidFill>
        <a:ln>
          <a:noFill/>
        </a:ln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owerpint 45 minuten dienst.pptx" id="{E8573228-CEEC-4225-BACC-36DE4B40F543}" vid="{6C3D31D6-9C3D-4EA3-B4D5-1F130FB76672}"/>
    </a:ext>
  </a:extLst>
</a:theme>
</file>

<file path=ppt/theme/theme2.xml><?xml version="1.0" encoding="utf-8"?>
<a:theme xmlns:a="http://schemas.openxmlformats.org/drawingml/2006/main" name="Aangepast ontwerp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Aangepast 1">
      <a:majorFont>
        <a:latin typeface="Poppins Black"/>
        <a:ea typeface=""/>
        <a:cs typeface=""/>
      </a:majorFont>
      <a:minorFont>
        <a:latin typeface="Poppi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int 45 minuten dienst.pptx" id="{E8573228-CEEC-4225-BACC-36DE4B40F543}" vid="{EA1FF566-05F3-4AC7-8ED9-9D28FF2BEBAF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(Template) Powerpint 45 minuten samenkomst</Template>
  <TotalTime>196</TotalTime>
  <Words>471</Words>
  <Application>Microsoft Office PowerPoint</Application>
  <PresentationFormat>Breedbeeld</PresentationFormat>
  <Paragraphs>73</Paragraphs>
  <Slides>16</Slides>
  <Notes>5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2</vt:i4>
      </vt:variant>
      <vt:variant>
        <vt:lpstr>Diatitels</vt:lpstr>
      </vt:variant>
      <vt:variant>
        <vt:i4>16</vt:i4>
      </vt:variant>
    </vt:vector>
  </HeadingPairs>
  <TitlesOfParts>
    <vt:vector size="24" baseType="lpstr">
      <vt:lpstr>Arial</vt:lpstr>
      <vt:lpstr>Calibri</vt:lpstr>
      <vt:lpstr>Poppins</vt:lpstr>
      <vt:lpstr>Poppins </vt:lpstr>
      <vt:lpstr>Poppins Bold</vt:lpstr>
      <vt:lpstr>Rounded Mplus 1c Black</vt:lpstr>
      <vt:lpstr>thema 45 minuten dienst</vt:lpstr>
      <vt:lpstr>Aangepast ontwerp</vt:lpstr>
      <vt:lpstr>PowerPoint-presentatie</vt:lpstr>
      <vt:lpstr>PowerPoint-presentatie</vt:lpstr>
      <vt:lpstr>Welkom/ gebed</vt:lpstr>
      <vt:lpstr>PowerPoint-presentatie</vt:lpstr>
      <vt:lpstr>In gesprek:</vt:lpstr>
      <vt:lpstr>In gesprek:</vt:lpstr>
      <vt:lpstr>De Bijbel open!</vt:lpstr>
      <vt:lpstr>In gesprek bijbeltekst:</vt:lpstr>
      <vt:lpstr>In gesprek bijbeltekst:</vt:lpstr>
      <vt:lpstr>De Bijbel open!</vt:lpstr>
      <vt:lpstr>In gesprek bijbeltekst:</vt:lpstr>
      <vt:lpstr>Spel:  trappen omlaag</vt:lpstr>
      <vt:lpstr>Spel: trappen omhoog</vt:lpstr>
      <vt:lpstr>PowerPoint-presentatie</vt:lpstr>
      <vt:lpstr>Kernboodschap:  Als God je fundament is, sta je als een rots! </vt:lpstr>
      <vt:lpstr>Afsluiten popcorn gebed  (gebruik je vingers)  </vt:lpstr>
    </vt:vector>
  </TitlesOfParts>
  <Company>Den Spike Unattendeds 2016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janenemma K</dc:creator>
  <cp:lastModifiedBy>User</cp:lastModifiedBy>
  <cp:revision>4</cp:revision>
  <dcterms:created xsi:type="dcterms:W3CDTF">2025-07-22T12:22:42Z</dcterms:created>
  <dcterms:modified xsi:type="dcterms:W3CDTF">2026-03-01T15:15:14Z</dcterms:modified>
</cp:coreProperties>
</file>