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0"/>
  </p:notesMasterIdLst>
  <p:handoutMasterIdLst>
    <p:handoutMasterId r:id="rId21"/>
  </p:handoutMasterIdLst>
  <p:sldIdLst>
    <p:sldId id="856" r:id="rId3"/>
    <p:sldId id="865" r:id="rId4"/>
    <p:sldId id="853" r:id="rId5"/>
    <p:sldId id="859" r:id="rId6"/>
    <p:sldId id="857" r:id="rId7"/>
    <p:sldId id="872" r:id="rId8"/>
    <p:sldId id="873" r:id="rId9"/>
    <p:sldId id="871" r:id="rId10"/>
    <p:sldId id="861" r:id="rId11"/>
    <p:sldId id="874" r:id="rId12"/>
    <p:sldId id="875" r:id="rId13"/>
    <p:sldId id="877" r:id="rId14"/>
    <p:sldId id="876" r:id="rId15"/>
    <p:sldId id="869" r:id="rId16"/>
    <p:sldId id="867" r:id="rId17"/>
    <p:sldId id="868" r:id="rId18"/>
    <p:sldId id="8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5CE0FE-67B3-4DF1-9E92-CE183E8E9558}" v="229" dt="2026-03-03T10:39:22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 sldOrd">
      <pc:chgData name="janenemma K" userId="627bf1e3f9096c92" providerId="LiveId" clId="{48FF993F-9670-4033-B0B5-BF0FD3682926}" dt="2026-03-05T08:56:57.578" v="1095" actId="20577"/>
      <pc:docMkLst>
        <pc:docMk/>
      </pc:docMkLst>
      <pc:sldChg chg="modSp mod">
        <pc:chgData name="janenemma K" userId="627bf1e3f9096c92" providerId="LiveId" clId="{48FF993F-9670-4033-B0B5-BF0FD3682926}" dt="2026-03-03T10:35:55.953" v="892" actId="255"/>
        <pc:sldMkLst>
          <pc:docMk/>
          <pc:sldMk cId="3945047810" sldId="857"/>
        </pc:sldMkLst>
        <pc:spChg chg="mod">
          <ac:chgData name="janenemma K" userId="627bf1e3f9096c92" providerId="LiveId" clId="{48FF993F-9670-4033-B0B5-BF0FD3682926}" dt="2026-03-03T10:31:42.083" v="848" actId="14100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48FF993F-9670-4033-B0B5-BF0FD3682926}" dt="2026-03-03T10:35:55.953" v="892" actId="255"/>
          <ac:spMkLst>
            <pc:docMk/>
            <pc:sldMk cId="3945047810" sldId="857"/>
            <ac:spMk id="3" creationId="{28904478-1F77-C23A-3C19-D68D69CCE624}"/>
          </ac:spMkLst>
        </pc:spChg>
      </pc:sldChg>
      <pc:sldChg chg="modSp mod">
        <pc:chgData name="janenemma K" userId="627bf1e3f9096c92" providerId="LiveId" clId="{48FF993F-9670-4033-B0B5-BF0FD3682926}" dt="2026-03-03T10:01:59.592" v="103" actId="20577"/>
        <pc:sldMkLst>
          <pc:docMk/>
          <pc:sldMk cId="3419130200" sldId="859"/>
        </pc:sldMkLst>
        <pc:spChg chg="mod">
          <ac:chgData name="janenemma K" userId="627bf1e3f9096c92" providerId="LiveId" clId="{48FF993F-9670-4033-B0B5-BF0FD3682926}" dt="2026-03-03T10:01:59.592" v="103" actId="20577"/>
          <ac:spMkLst>
            <pc:docMk/>
            <pc:sldMk cId="3419130200" sldId="859"/>
            <ac:spMk id="2" creationId="{489A0B3B-1BA9-04B0-16E0-DB51597145C4}"/>
          </ac:spMkLst>
        </pc:spChg>
      </pc:sldChg>
      <pc:sldChg chg="addSp modSp mod modAnim">
        <pc:chgData name="janenemma K" userId="627bf1e3f9096c92" providerId="LiveId" clId="{48FF993F-9670-4033-B0B5-BF0FD3682926}" dt="2026-03-03T10:20:17.820" v="507"/>
        <pc:sldMkLst>
          <pc:docMk/>
          <pc:sldMk cId="3260090122" sldId="861"/>
        </pc:sldMkLst>
        <pc:spChg chg="mod">
          <ac:chgData name="janenemma K" userId="627bf1e3f9096c92" providerId="LiveId" clId="{48FF993F-9670-4033-B0B5-BF0FD3682926}" dt="2026-03-03T10:18:05.318" v="312" actId="122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48FF993F-9670-4033-B0B5-BF0FD3682926}" dt="2026-03-03T10:18:13.167" v="313" actId="122"/>
          <ac:spMkLst>
            <pc:docMk/>
            <pc:sldMk cId="3260090122" sldId="861"/>
            <ac:spMk id="4" creationId="{0880AF29-78BA-BBB4-8CB0-35363D180969}"/>
          </ac:spMkLst>
        </pc:spChg>
        <pc:spChg chg="add mod">
          <ac:chgData name="janenemma K" userId="627bf1e3f9096c92" providerId="LiveId" clId="{48FF993F-9670-4033-B0B5-BF0FD3682926}" dt="2026-03-03T10:19:31.535" v="501" actId="20577"/>
          <ac:spMkLst>
            <pc:docMk/>
            <pc:sldMk cId="3260090122" sldId="861"/>
            <ac:spMk id="5" creationId="{99A2976E-055E-35D6-ED79-1DA34AF9538D}"/>
          </ac:spMkLst>
        </pc:spChg>
      </pc:sldChg>
      <pc:sldChg chg="modSp mod">
        <pc:chgData name="janenemma K" userId="627bf1e3f9096c92" providerId="LiveId" clId="{48FF993F-9670-4033-B0B5-BF0FD3682926}" dt="2026-03-03T10:41:32.668" v="975" actId="120"/>
        <pc:sldMkLst>
          <pc:docMk/>
          <pc:sldMk cId="660052724" sldId="865"/>
        </pc:sldMkLst>
        <pc:spChg chg="mod">
          <ac:chgData name="janenemma K" userId="627bf1e3f9096c92" providerId="LiveId" clId="{48FF993F-9670-4033-B0B5-BF0FD3682926}" dt="2026-03-03T10:00:26.306" v="63" actId="122"/>
          <ac:spMkLst>
            <pc:docMk/>
            <pc:sldMk cId="660052724" sldId="865"/>
            <ac:spMk id="2" creationId="{2511DFA6-10E3-AADA-0F38-73E58C8F0A05}"/>
          </ac:spMkLst>
        </pc:spChg>
        <pc:spChg chg="mod">
          <ac:chgData name="janenemma K" userId="627bf1e3f9096c92" providerId="LiveId" clId="{48FF993F-9670-4033-B0B5-BF0FD3682926}" dt="2026-03-03T10:41:32.668" v="975" actId="120"/>
          <ac:spMkLst>
            <pc:docMk/>
            <pc:sldMk cId="660052724" sldId="865"/>
            <ac:spMk id="3" creationId="{1D6BEA7D-63D1-D5CA-B6E6-4FEFC09B1C5E}"/>
          </ac:spMkLst>
        </pc:spChg>
      </pc:sldChg>
      <pc:sldChg chg="modSp mod">
        <pc:chgData name="janenemma K" userId="627bf1e3f9096c92" providerId="LiveId" clId="{48FF993F-9670-4033-B0B5-BF0FD3682926}" dt="2026-03-03T10:39:41.755" v="954" actId="122"/>
        <pc:sldMkLst>
          <pc:docMk/>
          <pc:sldMk cId="3416835424" sldId="867"/>
        </pc:sldMkLst>
        <pc:spChg chg="mod">
          <ac:chgData name="janenemma K" userId="627bf1e3f9096c92" providerId="LiveId" clId="{48FF993F-9670-4033-B0B5-BF0FD3682926}" dt="2026-03-03T10:39:41.755" v="954" actId="122"/>
          <ac:spMkLst>
            <pc:docMk/>
            <pc:sldMk cId="3416835424" sldId="867"/>
            <ac:spMk id="2" creationId="{98C23D2A-C703-3A9C-1F2E-59EC3D1FECD0}"/>
          </ac:spMkLst>
        </pc:spChg>
      </pc:sldChg>
      <pc:sldChg chg="modSp mod">
        <pc:chgData name="janenemma K" userId="627bf1e3f9096c92" providerId="LiveId" clId="{48FF993F-9670-4033-B0B5-BF0FD3682926}" dt="2026-03-03T10:42:19.219" v="1013" actId="20577"/>
        <pc:sldMkLst>
          <pc:docMk/>
          <pc:sldMk cId="1004881060" sldId="868"/>
        </pc:sldMkLst>
        <pc:spChg chg="mod">
          <ac:chgData name="janenemma K" userId="627bf1e3f9096c92" providerId="LiveId" clId="{48FF993F-9670-4033-B0B5-BF0FD3682926}" dt="2026-03-03T10:42:19.219" v="1013" actId="20577"/>
          <ac:spMkLst>
            <pc:docMk/>
            <pc:sldMk cId="1004881060" sldId="868"/>
            <ac:spMk id="2" creationId="{0C99C82B-A948-BD25-1AB7-8037C8AC417A}"/>
          </ac:spMkLst>
        </pc:spChg>
      </pc:sldChg>
      <pc:sldChg chg="addSp delSp modSp mod">
        <pc:chgData name="janenemma K" userId="627bf1e3f9096c92" providerId="LiveId" clId="{48FF993F-9670-4033-B0B5-BF0FD3682926}" dt="2026-03-03T10:38:38.866" v="948" actId="931"/>
        <pc:sldMkLst>
          <pc:docMk/>
          <pc:sldMk cId="1410092941" sldId="869"/>
        </pc:sldMkLst>
        <pc:spChg chg="mod">
          <ac:chgData name="janenemma K" userId="627bf1e3f9096c92" providerId="LiveId" clId="{48FF993F-9670-4033-B0B5-BF0FD3682926}" dt="2026-03-03T10:37:34.835" v="947" actId="20577"/>
          <ac:spMkLst>
            <pc:docMk/>
            <pc:sldMk cId="1410092941" sldId="869"/>
            <ac:spMk id="3" creationId="{9DFE8298-0B59-445F-4436-93FE975FED60}"/>
          </ac:spMkLst>
        </pc:spChg>
        <pc:spChg chg="mod">
          <ac:chgData name="janenemma K" userId="627bf1e3f9096c92" providerId="LiveId" clId="{48FF993F-9670-4033-B0B5-BF0FD3682926}" dt="2026-03-03T10:37:12.859" v="935" actId="14100"/>
          <ac:spMkLst>
            <pc:docMk/>
            <pc:sldMk cId="1410092941" sldId="869"/>
            <ac:spMk id="4" creationId="{630BBE1F-74CF-CB53-A345-CD29C6B6A877}"/>
          </ac:spMkLst>
        </pc:spChg>
        <pc:picChg chg="add mod">
          <ac:chgData name="janenemma K" userId="627bf1e3f9096c92" providerId="LiveId" clId="{48FF993F-9670-4033-B0B5-BF0FD3682926}" dt="2026-03-03T10:38:38.866" v="948" actId="931"/>
          <ac:picMkLst>
            <pc:docMk/>
            <pc:sldMk cId="1410092941" sldId="869"/>
            <ac:picMk id="6" creationId="{799038B3-7055-7C47-DBBD-30636A76871F}"/>
          </ac:picMkLst>
        </pc:picChg>
      </pc:sldChg>
      <pc:sldChg chg="modSp mod">
        <pc:chgData name="janenemma K" userId="627bf1e3f9096c92" providerId="LiveId" clId="{48FF993F-9670-4033-B0B5-BF0FD3682926}" dt="2026-03-03T10:16:25.764" v="277" actId="255"/>
        <pc:sldMkLst>
          <pc:docMk/>
          <pc:sldMk cId="2816003865" sldId="871"/>
        </pc:sldMkLst>
        <pc:spChg chg="mod">
          <ac:chgData name="janenemma K" userId="627bf1e3f9096c92" providerId="LiveId" clId="{48FF993F-9670-4033-B0B5-BF0FD3682926}" dt="2026-03-03T10:16:25.764" v="277" actId="255"/>
          <ac:spMkLst>
            <pc:docMk/>
            <pc:sldMk cId="2816003865" sldId="871"/>
            <ac:spMk id="3" creationId="{EE4F2804-151E-2FB4-F736-8FFB8144B5F4}"/>
          </ac:spMkLst>
        </pc:spChg>
      </pc:sldChg>
      <pc:sldChg chg="modSp add mod">
        <pc:chgData name="janenemma K" userId="627bf1e3f9096c92" providerId="LiveId" clId="{48FF993F-9670-4033-B0B5-BF0FD3682926}" dt="2026-03-03T10:36:03.385" v="893" actId="255"/>
        <pc:sldMkLst>
          <pc:docMk/>
          <pc:sldMk cId="1106441599" sldId="872"/>
        </pc:sldMkLst>
        <pc:spChg chg="mod">
          <ac:chgData name="janenemma K" userId="627bf1e3f9096c92" providerId="LiveId" clId="{48FF993F-9670-4033-B0B5-BF0FD3682926}" dt="2026-03-03T10:35:42.960" v="891" actId="20577"/>
          <ac:spMkLst>
            <pc:docMk/>
            <pc:sldMk cId="1106441599" sldId="872"/>
            <ac:spMk id="2" creationId="{21C871EC-AF1C-0D79-4633-E6E1A3A8465B}"/>
          </ac:spMkLst>
        </pc:spChg>
        <pc:spChg chg="mod">
          <ac:chgData name="janenemma K" userId="627bf1e3f9096c92" providerId="LiveId" clId="{48FF993F-9670-4033-B0B5-BF0FD3682926}" dt="2026-03-03T10:36:03.385" v="893" actId="255"/>
          <ac:spMkLst>
            <pc:docMk/>
            <pc:sldMk cId="1106441599" sldId="872"/>
            <ac:spMk id="3" creationId="{2C5BE30F-AB4D-125E-707B-D439AC1919EB}"/>
          </ac:spMkLst>
        </pc:spChg>
      </pc:sldChg>
      <pc:sldChg chg="addSp delSp modSp add mod ord modAnim">
        <pc:chgData name="janenemma K" userId="627bf1e3f9096c92" providerId="LiveId" clId="{48FF993F-9670-4033-B0B5-BF0FD3682926}" dt="2026-03-03T10:33:02.379" v="852" actId="14100"/>
        <pc:sldMkLst>
          <pc:docMk/>
          <pc:sldMk cId="3731044408" sldId="873"/>
        </pc:sldMkLst>
        <pc:spChg chg="mod">
          <ac:chgData name="janenemma K" userId="627bf1e3f9096c92" providerId="LiveId" clId="{48FF993F-9670-4033-B0B5-BF0FD3682926}" dt="2026-03-03T10:13:19.429" v="256" actId="20577"/>
          <ac:spMkLst>
            <pc:docMk/>
            <pc:sldMk cId="3731044408" sldId="873"/>
            <ac:spMk id="2" creationId="{8FA989E3-BD95-333F-8CF6-F500AE7841F8}"/>
          </ac:spMkLst>
        </pc:spChg>
        <pc:spChg chg="add mod">
          <ac:chgData name="janenemma K" userId="627bf1e3f9096c92" providerId="LiveId" clId="{48FF993F-9670-4033-B0B5-BF0FD3682926}" dt="2026-03-03T10:33:02.379" v="852" actId="14100"/>
          <ac:spMkLst>
            <pc:docMk/>
            <pc:sldMk cId="3731044408" sldId="873"/>
            <ac:spMk id="7" creationId="{336636F3-10B9-65C2-6E3C-36DAD87FD6DE}"/>
          </ac:spMkLst>
        </pc:spChg>
      </pc:sldChg>
      <pc:sldChg chg="modSp add mod ord">
        <pc:chgData name="janenemma K" userId="627bf1e3f9096c92" providerId="LiveId" clId="{48FF993F-9670-4033-B0B5-BF0FD3682926}" dt="2026-03-03T10:21:21.588" v="515" actId="14100"/>
        <pc:sldMkLst>
          <pc:docMk/>
          <pc:sldMk cId="2127036553" sldId="874"/>
        </pc:sldMkLst>
        <pc:spChg chg="mod">
          <ac:chgData name="janenemma K" userId="627bf1e3f9096c92" providerId="LiveId" clId="{48FF993F-9670-4033-B0B5-BF0FD3682926}" dt="2026-03-03T10:21:21.588" v="515" actId="14100"/>
          <ac:spMkLst>
            <pc:docMk/>
            <pc:sldMk cId="2127036553" sldId="874"/>
            <ac:spMk id="3" creationId="{20C0F2F9-B504-0686-4F7A-1B078CD0EF3A}"/>
          </ac:spMkLst>
        </pc:spChg>
      </pc:sldChg>
      <pc:sldChg chg="modSp add ord modAnim">
        <pc:chgData name="janenemma K" userId="627bf1e3f9096c92" providerId="LiveId" clId="{48FF993F-9670-4033-B0B5-BF0FD3682926}" dt="2026-03-03T10:25:50.487" v="674"/>
        <pc:sldMkLst>
          <pc:docMk/>
          <pc:sldMk cId="3726388159" sldId="875"/>
        </pc:sldMkLst>
        <pc:spChg chg="mod">
          <ac:chgData name="janenemma K" userId="627bf1e3f9096c92" providerId="LiveId" clId="{48FF993F-9670-4033-B0B5-BF0FD3682926}" dt="2026-03-03T10:21:43.492" v="531" actId="20577"/>
          <ac:spMkLst>
            <pc:docMk/>
            <pc:sldMk cId="3726388159" sldId="875"/>
            <ac:spMk id="3" creationId="{54F67AED-D449-654B-104B-8485590E0EB6}"/>
          </ac:spMkLst>
        </pc:spChg>
        <pc:spChg chg="mod">
          <ac:chgData name="janenemma K" userId="627bf1e3f9096c92" providerId="LiveId" clId="{48FF993F-9670-4033-B0B5-BF0FD3682926}" dt="2026-03-03T10:24:17.802" v="668" actId="20577"/>
          <ac:spMkLst>
            <pc:docMk/>
            <pc:sldMk cId="3726388159" sldId="875"/>
            <ac:spMk id="5" creationId="{D4EB1363-D196-CC56-1FA3-0904AAA8C9BF}"/>
          </ac:spMkLst>
        </pc:spChg>
      </pc:sldChg>
      <pc:sldChg chg="modSp add mod ord modAnim">
        <pc:chgData name="janenemma K" userId="627bf1e3f9096c92" providerId="LiveId" clId="{48FF993F-9670-4033-B0B5-BF0FD3682926}" dt="2026-03-03T10:31:23.961" v="846" actId="255"/>
        <pc:sldMkLst>
          <pc:docMk/>
          <pc:sldMk cId="4046607303" sldId="876"/>
        </pc:sldMkLst>
        <pc:spChg chg="mod">
          <ac:chgData name="janenemma K" userId="627bf1e3f9096c92" providerId="LiveId" clId="{48FF993F-9670-4033-B0B5-BF0FD3682926}" dt="2026-03-03T10:31:23.961" v="846" actId="255"/>
          <ac:spMkLst>
            <pc:docMk/>
            <pc:sldMk cId="4046607303" sldId="876"/>
            <ac:spMk id="7" creationId="{F752E845-3742-D3DD-F92D-B29C3F0ED9E2}"/>
          </ac:spMkLst>
        </pc:spChg>
      </pc:sldChg>
      <pc:sldChg chg="modSp add mod ord">
        <pc:chgData name="janenemma K" userId="627bf1e3f9096c92" providerId="LiveId" clId="{48FF993F-9670-4033-B0B5-BF0FD3682926}" dt="2026-03-03T10:30:47.680" v="840" actId="20577"/>
        <pc:sldMkLst>
          <pc:docMk/>
          <pc:sldMk cId="656553591" sldId="877"/>
        </pc:sldMkLst>
        <pc:spChg chg="mod">
          <ac:chgData name="janenemma K" userId="627bf1e3f9096c92" providerId="LiveId" clId="{48FF993F-9670-4033-B0B5-BF0FD3682926}" dt="2026-03-03T10:30:22.663" v="803" actId="122"/>
          <ac:spMkLst>
            <pc:docMk/>
            <pc:sldMk cId="656553591" sldId="877"/>
            <ac:spMk id="2" creationId="{FD721902-A534-030B-08B5-6D34A1941902}"/>
          </ac:spMkLst>
        </pc:spChg>
        <pc:spChg chg="mod">
          <ac:chgData name="janenemma K" userId="627bf1e3f9096c92" providerId="LiveId" clId="{48FF993F-9670-4033-B0B5-BF0FD3682926}" dt="2026-03-03T10:30:47.680" v="840" actId="20577"/>
          <ac:spMkLst>
            <pc:docMk/>
            <pc:sldMk cId="656553591" sldId="877"/>
            <ac:spMk id="3" creationId="{3E2EA6B5-2B35-1621-23D1-5554DC23F086}"/>
          </ac:spMkLst>
        </pc:spChg>
      </pc:sldChg>
      <pc:sldChg chg="modSp add mod">
        <pc:chgData name="janenemma K" userId="627bf1e3f9096c92" providerId="LiveId" clId="{48FF993F-9670-4033-B0B5-BF0FD3682926}" dt="2026-03-05T08:56:57.578" v="1095" actId="20577"/>
        <pc:sldMkLst>
          <pc:docMk/>
          <pc:sldMk cId="1375949358" sldId="878"/>
        </pc:sldMkLst>
        <pc:spChg chg="mod">
          <ac:chgData name="janenemma K" userId="627bf1e3f9096c92" providerId="LiveId" clId="{48FF993F-9670-4033-B0B5-BF0FD3682926}" dt="2026-03-05T08:56:57.578" v="1095" actId="20577"/>
          <ac:spMkLst>
            <pc:docMk/>
            <pc:sldMk cId="1375949358" sldId="878"/>
            <ac:spMk id="2" creationId="{C9FD86C0-541B-F5DD-7173-CB49D55DFBD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3/7/2026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B090-0A19-C47D-D69F-7C495B920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231345C-59D4-7FA6-33FE-97B99E3B8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97F6E9-AB99-79B9-D824-7063187C6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12A663E4-4009-BDEF-4BD0-9A661CA7442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7630EA-E93C-68C6-8C02-C6956E9121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53ADA-5EC2-FE5D-8081-739C1D836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99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CAA67-0314-D96B-C46E-6CAF5F52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7ADEF7-529E-CEB6-3B02-9EC1BB036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C6F86D-8F74-2266-3415-49E2A960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85FE8545-15D9-D7B9-D174-639F921437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0C769-989F-69C3-8085-0B7E4394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A7C855-EA6C-C385-4707-8EE539709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8D77-C20F-EAAA-10C2-33D422E4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617E8-F88E-0C5D-5C9A-757DE9703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7C1E50-A9BB-C9D4-6040-2B3AE079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FA5DD84-514F-7D04-ABB3-47418DCF3C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194674-ECE8-2240-79EB-B40630E3B5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010F2-F9F4-AABA-A297-AF98093F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4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450AC-BA18-B649-E285-958BBDF1B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1B7A71-AFEE-D328-E3FC-AE2B62D77D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B65C8C0-B4B9-3291-A4ED-4372B392A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73CD2B36-A645-9206-14D1-5A2D64B3ECC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184034-C379-2721-4B0F-472B927C2A0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C00816-95A4-8DE9-1576-A644327BA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66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vectors/m%C3%BAsicas-notas-melodia-som-2028528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d/illustrations/emoji-emoticon-ikon-senyum-kartun-1585401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62771" y="1618247"/>
            <a:ext cx="7629656" cy="2466475"/>
          </a:xfrm>
        </p:spPr>
        <p:txBody>
          <a:bodyPr/>
          <a:lstStyle/>
          <a:p>
            <a:endParaRPr lang="nl-NL" dirty="0"/>
          </a:p>
          <a:p>
            <a:pPr algn="ctr"/>
            <a:r>
              <a:rPr lang="nl-NL" dirty="0"/>
              <a:t>Vind jij God zoeken ook zo moeilijk?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3777915"/>
            <a:ext cx="7569617" cy="2147638"/>
          </a:xfrm>
        </p:spPr>
        <p:txBody>
          <a:bodyPr/>
          <a:lstStyle/>
          <a:p>
            <a:pPr algn="ctr"/>
            <a:endParaRPr lang="nl-NL" sz="4400" dirty="0"/>
          </a:p>
          <a:p>
            <a:r>
              <a:rPr lang="nl-NL" sz="4400" dirty="0"/>
              <a:t>(Bekering)</a:t>
            </a:r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6162944" cy="2219827"/>
          </a:xfrm>
        </p:spPr>
        <p:txBody>
          <a:bodyPr/>
          <a:lstStyle/>
          <a:p>
            <a:pPr algn="ctr"/>
            <a:r>
              <a:rPr lang="nl-NL" dirty="0"/>
              <a:t>Lied:</a:t>
            </a:r>
          </a:p>
          <a:p>
            <a:pPr algn="ctr"/>
            <a:r>
              <a:rPr lang="nl-NL" dirty="0"/>
              <a:t>Mijn verlosser leeft! </a:t>
            </a:r>
            <a:r>
              <a:rPr lang="nl-NL" sz="2800" dirty="0"/>
              <a:t>(Eline Bakker)</a:t>
            </a:r>
          </a:p>
          <a:p>
            <a:pPr algn="ctr"/>
            <a:endParaRPr lang="nl-NL" dirty="0"/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2F38525-83F0-84E1-4E7C-F7B66DFE6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923D4006-11EC-3B3D-EA1D-A4278F363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B33B9775-E3B0-9C3F-5533-FFA200194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6C4A77-69C4-1CC4-B164-996020B5651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749603" y="4199021"/>
            <a:ext cx="4185222" cy="1485900"/>
          </a:xfr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27221"/>
            <a:ext cx="10070733" cy="410658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nl-NL" sz="2800" dirty="0"/>
              <a:t>Wie is er geweest naar de 45 minutensamenkomst?</a:t>
            </a:r>
          </a:p>
          <a:p>
            <a:pPr marL="457200" indent="-457200">
              <a:buAutoNum type="arabicPeriod"/>
            </a:pPr>
            <a:r>
              <a:rPr lang="nl-NL" sz="2800" dirty="0"/>
              <a:t>Wat betekent het woord bekeren?</a:t>
            </a:r>
          </a:p>
          <a:p>
            <a:pPr marL="0" indent="0">
              <a:buNone/>
            </a:pPr>
            <a:r>
              <a:rPr lang="nl-NL" sz="2800" dirty="0"/>
              <a:t>3.  Ken je mensen die bekeerd zijn en daarvoor niet geloofde?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6229"/>
            <a:ext cx="10070733" cy="880992"/>
          </a:xfrm>
        </p:spPr>
        <p:txBody>
          <a:bodyPr>
            <a:normAutofit/>
          </a:bodyPr>
          <a:lstStyle/>
          <a:p>
            <a:pPr algn="ctr"/>
            <a:r>
              <a:rPr lang="nl-NL" sz="4800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EC893-B5A2-21C8-F4D2-92B086B67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1C871EC-AF1C-0D79-4633-E6E1A3A8465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968542"/>
            <a:ext cx="10070733" cy="4365264"/>
          </a:xfrm>
        </p:spPr>
        <p:txBody>
          <a:bodyPr/>
          <a:lstStyle/>
          <a:p>
            <a:pPr marL="0" lvl="0" indent="0">
              <a:buNone/>
            </a:pPr>
            <a:r>
              <a:rPr lang="nl-NL" dirty="0"/>
              <a:t>4</a:t>
            </a:r>
            <a:r>
              <a:rPr lang="nl-NL" sz="2800" dirty="0"/>
              <a:t>.  Ben je wel eens veranderd van:</a:t>
            </a:r>
          </a:p>
          <a:p>
            <a:pPr lvl="0"/>
            <a:r>
              <a:rPr lang="nl-NL" sz="2800" dirty="0"/>
              <a:t>Mening/ Levensstijl/ Gedrag?</a:t>
            </a:r>
          </a:p>
          <a:p>
            <a:pPr marL="0" lvl="0" indent="0">
              <a:buNone/>
            </a:pPr>
            <a:r>
              <a:rPr lang="nl-NL" sz="2800" dirty="0"/>
              <a:t>5.  God vraagt soms verandering van ons:</a:t>
            </a:r>
          </a:p>
          <a:p>
            <a:pPr lvl="0"/>
            <a:r>
              <a:rPr lang="nl-NL" sz="2800" dirty="0"/>
              <a:t>Als je verkeerd denkt/ Als je verkeerd leeft,</a:t>
            </a:r>
          </a:p>
          <a:p>
            <a:pPr marL="0" indent="0">
              <a:buNone/>
            </a:pPr>
            <a:r>
              <a:rPr lang="nl-NL" sz="2800" dirty="0"/>
              <a:t>geef een paar voorbeelden van jezelf?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C5BE30F-AB4D-125E-707B-D439AC191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6229"/>
            <a:ext cx="10070733" cy="880992"/>
          </a:xfrm>
        </p:spPr>
        <p:txBody>
          <a:bodyPr>
            <a:normAutofit/>
          </a:bodyPr>
          <a:lstStyle/>
          <a:p>
            <a:pPr algn="ctr"/>
            <a:r>
              <a:rPr lang="nl-NL" sz="4800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110644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5B255-62FE-B807-4042-5E19B5822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FA989E3-BD95-333F-8CF6-F500AE7841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6162944" cy="2219827"/>
          </a:xfrm>
        </p:spPr>
        <p:txBody>
          <a:bodyPr/>
          <a:lstStyle/>
          <a:p>
            <a:pPr algn="ctr"/>
            <a:endParaRPr lang="nl-NL" sz="2800" dirty="0"/>
          </a:p>
          <a:p>
            <a:pPr algn="ctr"/>
            <a:endParaRPr lang="nl-NL" dirty="0"/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16588E6C-1D30-7E84-EFDB-BBA01E9172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276CFFAD-9209-CEBC-2618-86FAF6EB7E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ECA81B01-3C3E-4E28-7EDB-E1E1DAB5D3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336636F3-10B9-65C2-6E3C-36DAD87FD6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77108" y="1383631"/>
            <a:ext cx="7149533" cy="5041231"/>
          </a:xfrm>
        </p:spPr>
        <p:txBody>
          <a:bodyPr/>
          <a:lstStyle/>
          <a:p>
            <a:pPr algn="ctr"/>
            <a:r>
              <a:rPr lang="nl-NL" sz="2400" b="1" dirty="0"/>
              <a:t>Twee wegen</a:t>
            </a:r>
            <a:endParaRPr lang="nl-NL" sz="2400" dirty="0"/>
          </a:p>
          <a:p>
            <a:pPr lvl="0" algn="ctr"/>
            <a:r>
              <a:rPr lang="nl-NL" sz="2400" dirty="0"/>
              <a:t>De goede kant op = naar God toe</a:t>
            </a:r>
          </a:p>
          <a:p>
            <a:pPr lvl="0" algn="ctr"/>
            <a:r>
              <a:rPr lang="nl-NL" sz="2400" dirty="0"/>
              <a:t>De verkeerde kant op = van God af</a:t>
            </a:r>
          </a:p>
          <a:p>
            <a:pPr algn="ctr"/>
            <a:endParaRPr lang="nl-NL" sz="2400" dirty="0"/>
          </a:p>
          <a:p>
            <a:pPr algn="ctr"/>
            <a:r>
              <a:rPr lang="nl-NL" sz="2400" b="1" dirty="0"/>
              <a:t>Waar draait het om?</a:t>
            </a:r>
            <a:endParaRPr lang="nl-NL" sz="2400" dirty="0"/>
          </a:p>
          <a:p>
            <a:pPr algn="ctr"/>
            <a:endParaRPr lang="nl-NL" sz="2400" dirty="0"/>
          </a:p>
          <a:p>
            <a:pPr algn="ctr"/>
            <a:r>
              <a:rPr lang="nl-NL" sz="2400" b="1" dirty="0"/>
              <a:t>Bekering</a:t>
            </a:r>
            <a:endParaRPr lang="nl-NL" sz="2400" dirty="0"/>
          </a:p>
          <a:p>
            <a:pPr lvl="0" algn="ctr"/>
            <a:r>
              <a:rPr lang="nl-NL" sz="2400" dirty="0"/>
              <a:t>Inkeer – ‘Ik leef niet goed!’</a:t>
            </a:r>
          </a:p>
          <a:p>
            <a:pPr lvl="0" algn="ctr"/>
            <a:r>
              <a:rPr lang="nl-NL" sz="2400" dirty="0"/>
              <a:t>Omkeer – ‘Ik moet de andere kant op!’</a:t>
            </a:r>
          </a:p>
          <a:p>
            <a:pPr lvl="0" algn="ctr"/>
            <a:r>
              <a:rPr lang="nl-NL" sz="2400" dirty="0"/>
              <a:t>Terugkeer – ‘Ik wil met God leven!’</a:t>
            </a:r>
          </a:p>
          <a:p>
            <a:r>
              <a:rPr lang="nl-NL" dirty="0"/>
              <a:t> </a:t>
            </a:r>
          </a:p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10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3200" dirty="0"/>
              <a:t>Lucas 15: 11 t/m 24 jongste zoon</a:t>
            </a:r>
          </a:p>
          <a:p>
            <a:pPr marL="0" indent="0" algn="ctr">
              <a:buNone/>
            </a:pPr>
            <a:endParaRPr lang="nl-NL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marL="0" indent="0" algn="ctr">
              <a:buNone/>
            </a:pPr>
            <a:r>
              <a:rPr lang="nl-NL" sz="4400" dirty="0"/>
              <a:t>Jongste zoon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b="1" dirty="0"/>
              <a:t>In gesprek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9A2976E-055E-35D6-ED79-1DA34AF9538D}"/>
              </a:ext>
            </a:extLst>
          </p:cNvPr>
          <p:cNvSpPr txBox="1"/>
          <p:nvPr/>
        </p:nvSpPr>
        <p:spPr>
          <a:xfrm>
            <a:off x="78205" y="416449"/>
            <a:ext cx="6623384" cy="5467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Voor wie staat de jongste zoon? Wie worden hiermee bedoeld? </a:t>
            </a:r>
          </a:p>
          <a:p>
            <a:pPr marL="342900" lvl="0" indent="-342900">
              <a:buFont typeface="+mj-lt"/>
              <a:buAutoNum type="arabicPeriod"/>
            </a:pP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 zegt het verzoek van de jongste zoon om zijn erfenis over zijn beeld van vrijheid en geluk?</a:t>
            </a:r>
            <a:b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Dacht hij dat vrijheid zonder zijn vader hem echt gelukkig zou maken?</a:t>
            </a:r>
          </a:p>
          <a:p>
            <a:pPr marL="342900" lvl="0" indent="-342900">
              <a:buFont typeface="+mj-lt"/>
              <a:buAutoNum type="arabicPeriod"/>
            </a:pP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Wanneer kwam de jongste zoon werkelijk tot inzicht — bij het verlies van zijn geld, zijn honger, of in de stilte van zijn schaamte?</a:t>
            </a:r>
            <a:b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Waarom besloot hij terug te gaan, ondanks zijn schaamte en falen?</a:t>
            </a:r>
            <a:b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 zegt dat over zijn vertrouwen in het karakter van zijn vader?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Hoe verandert zijn identiteit gedurende het verhaal?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 zegt zijn terugkeer over ware bekering?</a:t>
            </a:r>
            <a:b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NL" sz="1800" kern="0" dirty="0"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bekering alleen spijt hebben, of….?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A1CDD-B600-7F7C-A56B-66C3BB761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C0F2F9-B504-0686-4F7A-1B078CD0EF3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2979" y="1823292"/>
            <a:ext cx="4307733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3200" dirty="0"/>
              <a:t>Lucas 15: 25 t/m 32 oudste zoon</a:t>
            </a:r>
          </a:p>
          <a:p>
            <a:pPr marL="0" indent="0" algn="ctr">
              <a:buNone/>
            </a:pPr>
            <a:endParaRPr lang="nl-NL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9A338-F53E-E36A-AB8E-30E8F974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7DD7C7EB-4436-85D9-485F-B5F83792EAE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036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F49A-E916-8C6A-32EE-F9A62223C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F67AED-D449-654B-104B-8485590E0E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marL="0" indent="0" algn="ctr">
              <a:buNone/>
            </a:pPr>
            <a:r>
              <a:rPr lang="nl-NL" sz="4400" dirty="0"/>
              <a:t>oudste zoon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9814451-A491-D0E4-E407-7CB4117F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b="1" dirty="0"/>
              <a:t>In gesprek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4EB1363-D196-CC56-1FA3-0904AAA8C9BF}"/>
              </a:ext>
            </a:extLst>
          </p:cNvPr>
          <p:cNvSpPr txBox="1"/>
          <p:nvPr/>
        </p:nvSpPr>
        <p:spPr>
          <a:xfrm>
            <a:off x="78205" y="416449"/>
            <a:ext cx="662338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nl-NL" dirty="0"/>
              <a:t>Wie worden er bedoeld met de oudste zoon? </a:t>
            </a:r>
          </a:p>
          <a:p>
            <a:pPr marL="342900" lvl="0" indent="-342900">
              <a:buAutoNum type="arabicPeriod"/>
            </a:pPr>
            <a:endParaRPr lang="nl-NL" dirty="0"/>
          </a:p>
          <a:p>
            <a:pPr lvl="0"/>
            <a:r>
              <a:rPr lang="nl-NL" dirty="0"/>
              <a:t>2. Wat onthult de boosheid van de oudste zoon over zijn relatie met zijn vader?</a:t>
            </a:r>
            <a:br>
              <a:rPr lang="nl-NL" dirty="0"/>
            </a:br>
            <a:r>
              <a:rPr lang="nl-NL" dirty="0"/>
              <a:t>Diende hij uit liefde, of uit plicht en verwachting van beloning?</a:t>
            </a:r>
          </a:p>
          <a:p>
            <a:pPr lvl="0"/>
            <a:endParaRPr lang="nl-NL" dirty="0"/>
          </a:p>
          <a:p>
            <a:pPr lvl="0"/>
            <a:r>
              <a:rPr lang="nl-NL" dirty="0"/>
              <a:t>3. Waarom kon de oudste zoon niet blij zijn met de terugkeer van zijn broer?</a:t>
            </a:r>
            <a:br>
              <a:rPr lang="nl-NL" dirty="0"/>
            </a:br>
            <a:r>
              <a:rPr lang="nl-NL" dirty="0"/>
              <a:t>Wat zegt dat over jaloezie, rechtvaardigheidsgevoel en genade?</a:t>
            </a:r>
          </a:p>
          <a:p>
            <a:pPr lvl="0"/>
            <a:endParaRPr lang="nl-NL" dirty="0"/>
          </a:p>
          <a:p>
            <a:pPr lvl="0"/>
            <a:r>
              <a:rPr lang="nl-NL" dirty="0"/>
              <a:t>4. De oudste zoon zegt: “Al zoveel jaren dien ik u…” — zag hij zichzelf als zoon of als knecht?</a:t>
            </a:r>
            <a:br>
              <a:rPr lang="nl-NL" dirty="0"/>
            </a:br>
            <a:r>
              <a:rPr lang="nl-NL" dirty="0"/>
              <a:t>Hoe kan trouw gedrag toch samengaan met een afstandelijk hart?</a:t>
            </a:r>
          </a:p>
          <a:p>
            <a:pPr lvl="0"/>
            <a:endParaRPr lang="nl-NL" dirty="0"/>
          </a:p>
          <a:p>
            <a:pPr lvl="0"/>
            <a:r>
              <a:rPr lang="nl-NL" dirty="0"/>
              <a:t>5. Wat bedoelt de vader wanneer hij zegt: “Kind, jij bent altijd bij mij, en alles wat van mij is, is van jou”?</a:t>
            </a:r>
            <a:br>
              <a:rPr lang="nl-NL" dirty="0"/>
            </a:br>
            <a:r>
              <a:rPr lang="nl-NL" dirty="0"/>
              <a:t>Had de oudste zoon eigenlijk al wat hij dacht te missen?</a:t>
            </a:r>
          </a:p>
          <a:p>
            <a:pPr lvl="0"/>
            <a:endParaRPr lang="nl-NL" dirty="0"/>
          </a:p>
          <a:p>
            <a:pPr lvl="0"/>
            <a:r>
              <a:rPr lang="nl-NL" dirty="0"/>
              <a:t>6. Waarom blijft de gelijkenis open eindigen — zonder dat we niet weten of de oudste zoon naar binnen gaat?</a:t>
            </a: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638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1D17E-6217-6366-E4BE-9F5DFF137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D721902-A534-030B-08B5-6D34A1941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62771" y="1618247"/>
            <a:ext cx="7629656" cy="2466475"/>
          </a:xfrm>
        </p:spPr>
        <p:txBody>
          <a:bodyPr/>
          <a:lstStyle/>
          <a:p>
            <a:pPr algn="ctr"/>
            <a:r>
              <a:rPr lang="nl-NL" dirty="0"/>
              <a:t>Spel:</a:t>
            </a:r>
          </a:p>
          <a:p>
            <a:pPr algn="ctr"/>
            <a:r>
              <a:rPr lang="nl-NL" dirty="0"/>
              <a:t>Verschillen oudste en jongste zoon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2EA6B5-2B35-1621-23D1-5554DC23F08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4644189"/>
            <a:ext cx="7569617" cy="1846848"/>
          </a:xfrm>
        </p:spPr>
        <p:txBody>
          <a:bodyPr/>
          <a:lstStyle/>
          <a:p>
            <a:pPr algn="ctr"/>
            <a:r>
              <a:rPr lang="nl-NL" sz="4400" dirty="0"/>
              <a:t>Wat valt op bespreken na het spel!</a:t>
            </a:r>
          </a:p>
        </p:txBody>
      </p:sp>
    </p:spTree>
    <p:extLst>
      <p:ext uri="{BB962C8B-B14F-4D97-AF65-F5344CB8AC3E}">
        <p14:creationId xmlns:p14="http://schemas.microsoft.com/office/powerpoint/2010/main" val="656553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16C2F-859F-DC00-27D9-A9961B096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ECCD161-E8E7-58F5-03AD-515886ADD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6162944" cy="2219827"/>
          </a:xfrm>
        </p:spPr>
        <p:txBody>
          <a:bodyPr/>
          <a:lstStyle/>
          <a:p>
            <a:pPr algn="ctr"/>
            <a:endParaRPr lang="nl-NL" sz="2800" dirty="0"/>
          </a:p>
          <a:p>
            <a:pPr algn="ctr"/>
            <a:endParaRPr lang="nl-NL" dirty="0"/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F76F0D2-4FDA-6405-6FCB-221F8AB75B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D76AB574-E26F-D419-0640-D91500968B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1CCD828B-AA22-60AB-3C66-E7F41B2D35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F752E845-3742-D3DD-F92D-B29C3F0ED9E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77109" y="1383632"/>
            <a:ext cx="6963044" cy="4848726"/>
          </a:xfrm>
        </p:spPr>
        <p:txBody>
          <a:bodyPr/>
          <a:lstStyle/>
          <a:p>
            <a:pPr algn="ctr"/>
            <a:r>
              <a:rPr lang="nl-NL" sz="2800" b="1" dirty="0"/>
              <a:t>Wanneer moet je je nu eigenlijk bekeren?</a:t>
            </a:r>
            <a:endParaRPr lang="nl-NL" sz="2800" dirty="0"/>
          </a:p>
          <a:p>
            <a:pPr lvl="0" algn="ctr"/>
            <a:r>
              <a:rPr lang="nl-NL" sz="2800" dirty="0" err="1"/>
              <a:t>Één</a:t>
            </a:r>
            <a:r>
              <a:rPr lang="nl-NL" sz="2800" dirty="0"/>
              <a:t> keer (nu!)</a:t>
            </a:r>
          </a:p>
          <a:p>
            <a:pPr lvl="0" algn="ctr"/>
            <a:r>
              <a:rPr lang="nl-NL" sz="2800" dirty="0"/>
              <a:t>Telkens weer</a:t>
            </a:r>
          </a:p>
          <a:p>
            <a:pPr algn="ctr"/>
            <a:r>
              <a:rPr lang="nl-NL" dirty="0"/>
              <a:t> </a:t>
            </a:r>
          </a:p>
          <a:p>
            <a:pPr algn="ctr"/>
            <a:r>
              <a:rPr lang="nl-NL" sz="2800" b="1" dirty="0"/>
              <a:t>Wat gebeurt er dan?</a:t>
            </a:r>
            <a:endParaRPr lang="nl-NL" sz="2800" dirty="0"/>
          </a:p>
          <a:p>
            <a:pPr algn="ctr"/>
            <a:r>
              <a:rPr lang="nl-NL" sz="2800" dirty="0"/>
              <a:t> </a:t>
            </a:r>
          </a:p>
          <a:p>
            <a:pPr lvl="0" algn="ctr"/>
            <a:r>
              <a:rPr lang="nl-NL" sz="2800" dirty="0"/>
              <a:t>Anders denken</a:t>
            </a:r>
          </a:p>
          <a:p>
            <a:pPr lvl="0" algn="ctr"/>
            <a:r>
              <a:rPr lang="nl-NL" sz="2800" dirty="0"/>
              <a:t>Anders kiezen</a:t>
            </a:r>
          </a:p>
          <a:p>
            <a:pPr lvl="0" algn="ctr"/>
            <a:r>
              <a:rPr lang="nl-NL" sz="2800" dirty="0"/>
              <a:t>Anders leven</a:t>
            </a:r>
          </a:p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660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1B-DC16-09A7-CC51-07A4ABBF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FE8298-0B59-445F-4436-93FE975FED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2347" y="1437298"/>
            <a:ext cx="4548365" cy="4500196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lvl="0"/>
            <a:r>
              <a:rPr lang="nl-NL" dirty="0"/>
              <a:t>Alleen voor heel vrome mensen.</a:t>
            </a:r>
          </a:p>
          <a:p>
            <a:pPr lvl="0"/>
            <a:r>
              <a:rPr lang="nl-NL" dirty="0"/>
              <a:t>Dan wordt je leven heel saai.</a:t>
            </a:r>
          </a:p>
          <a:p>
            <a:pPr lvl="0"/>
            <a:r>
              <a:rPr lang="nl-NL" dirty="0"/>
              <a:t>Dan ben je jezelf niet meer.</a:t>
            </a:r>
          </a:p>
          <a:p>
            <a:pPr lvl="0"/>
            <a:r>
              <a:rPr lang="nl-NL" dirty="0"/>
              <a:t>Dan leef je volmaakt.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30BBE1F-74CF-CB53-A345-CD29C6B6A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868238"/>
            <a:ext cx="5408194" cy="569060"/>
          </a:xfrm>
        </p:spPr>
        <p:txBody>
          <a:bodyPr>
            <a:noAutofit/>
          </a:bodyPr>
          <a:lstStyle/>
          <a:p>
            <a:pPr algn="ctr"/>
            <a:r>
              <a:rPr lang="nl-NL" b="1" dirty="0"/>
              <a:t>Misverstanden over bekering zijn:</a:t>
            </a:r>
            <a:br>
              <a:rPr lang="nl-NL" b="1" dirty="0"/>
            </a:br>
            <a:endParaRPr lang="nl-NL" b="1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799038B3-7055-7C47-DBBD-30636A76871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6383" r="163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009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CE2-2E38-9390-EA94-2A103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3D2A-C703-3A9C-1F2E-59EC3D1F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7425426" cy="2437440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Kernboodschap: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dirty="0"/>
              <a:t>God hou van je zoals je bent, maar houd te veel van je om je zo te laten!</a:t>
            </a:r>
            <a:br>
              <a:rPr lang="nl-NL" dirty="0"/>
            </a:br>
            <a:r>
              <a:rPr lang="nl-NL" dirty="0"/>
              <a:t> </a:t>
            </a:r>
            <a:br>
              <a:rPr lang="nl-NL" dirty="0"/>
            </a:br>
            <a:r>
              <a:rPr lang="nl-NL" sz="5400" b="1" dirty="0"/>
              <a:t/>
            </a:r>
            <a:br>
              <a:rPr lang="nl-NL" sz="5400" b="1" dirty="0"/>
            </a:br>
            <a:endParaRPr lang="nl-NL" sz="5400" b="1" dirty="0"/>
          </a:p>
        </p:txBody>
      </p:sp>
    </p:spTree>
    <p:extLst>
      <p:ext uri="{BB962C8B-B14F-4D97-AF65-F5344CB8AC3E}">
        <p14:creationId xmlns:p14="http://schemas.microsoft.com/office/powerpoint/2010/main" val="341683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E84-922B-8251-BF45-0621EE8E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9C82B-A948-BD25-1AB7-8037C8AC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 err="1"/>
              <a:t>Afsluitings</a:t>
            </a:r>
            <a:r>
              <a:rPr lang="nl-NL" sz="5400" b="1" dirty="0"/>
              <a:t> vraag: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volg jij Jezus?</a:t>
            </a:r>
          </a:p>
        </p:txBody>
      </p:sp>
    </p:spTree>
    <p:extLst>
      <p:ext uri="{BB962C8B-B14F-4D97-AF65-F5344CB8AC3E}">
        <p14:creationId xmlns:p14="http://schemas.microsoft.com/office/powerpoint/2010/main" val="1004881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56037-D270-6E40-4267-F77816D35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FD86C0-541B-F5DD-7173-CB49D55DF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/>
              <a:t>Afsluit Gebed</a:t>
            </a:r>
            <a:br>
              <a:rPr lang="nl-NL" sz="5400" b="1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zoek God, Hij houd van je!</a:t>
            </a:r>
          </a:p>
        </p:txBody>
      </p:sp>
    </p:spTree>
    <p:extLst>
      <p:ext uri="{BB962C8B-B14F-4D97-AF65-F5344CB8AC3E}">
        <p14:creationId xmlns:p14="http://schemas.microsoft.com/office/powerpoint/2010/main" val="1375949358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197</TotalTime>
  <Words>617</Words>
  <Application>Microsoft Office PowerPoint</Application>
  <PresentationFormat>Breedbeeld</PresentationFormat>
  <Paragraphs>88</Paragraphs>
  <Slides>17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17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Poppins</vt:lpstr>
      <vt:lpstr>Poppins </vt:lpstr>
      <vt:lpstr>Poppins Bold</vt:lpstr>
      <vt:lpstr>Rounded Mplus 1c Black</vt:lpstr>
      <vt:lpstr>Times New Roman</vt:lpstr>
      <vt:lpstr>thema 45 minuten dienst</vt:lpstr>
      <vt:lpstr>Aangepast ontwerp</vt:lpstr>
      <vt:lpstr>PowerPoint-presentatie</vt:lpstr>
      <vt:lpstr>PowerPoint-presentatie</vt:lpstr>
      <vt:lpstr>Welkom/ gebed</vt:lpstr>
      <vt:lpstr>PowerPoint-presentatie</vt:lpstr>
      <vt:lpstr>In gesprek:</vt:lpstr>
      <vt:lpstr>In gesprek:</vt:lpstr>
      <vt:lpstr>PowerPoint-presentatie</vt:lpstr>
      <vt:lpstr>De Bijbel open!</vt:lpstr>
      <vt:lpstr>In gesprek </vt:lpstr>
      <vt:lpstr>De Bijbel open!</vt:lpstr>
      <vt:lpstr>In gesprek </vt:lpstr>
      <vt:lpstr>PowerPoint-presentatie</vt:lpstr>
      <vt:lpstr>PowerPoint-presentatie</vt:lpstr>
      <vt:lpstr>Misverstanden over bekering zijn: </vt:lpstr>
      <vt:lpstr>Kernboodschap:  God hou van je zoals je bent, maar houd te veel van je om je zo te laten!    </vt:lpstr>
      <vt:lpstr>Afsluitings vraag:  volg jij Jezus?</vt:lpstr>
      <vt:lpstr>Afsluit Gebed  zoek God, Hij houd van je!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2026-03-07T10:46:28Z</dcterms:modified>
</cp:coreProperties>
</file>