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20"/>
  </p:notesMasterIdLst>
  <p:handoutMasterIdLst>
    <p:handoutMasterId r:id="rId21"/>
  </p:handoutMasterIdLst>
  <p:sldIdLst>
    <p:sldId id="856" r:id="rId3"/>
    <p:sldId id="865" r:id="rId4"/>
    <p:sldId id="885" r:id="rId5"/>
    <p:sldId id="874" r:id="rId6"/>
    <p:sldId id="864" r:id="rId7"/>
    <p:sldId id="859" r:id="rId8"/>
    <p:sldId id="884" r:id="rId9"/>
    <p:sldId id="861" r:id="rId10"/>
    <p:sldId id="871" r:id="rId11"/>
    <p:sldId id="880" r:id="rId12"/>
    <p:sldId id="882" r:id="rId13"/>
    <p:sldId id="873" r:id="rId14"/>
    <p:sldId id="878" r:id="rId15"/>
    <p:sldId id="853" r:id="rId16"/>
    <p:sldId id="883" r:id="rId17"/>
    <p:sldId id="881" r:id="rId18"/>
    <p:sldId id="87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B5F656-F437-4B23-99A5-F610F7A52251}" v="39" dt="2026-03-17T11:21:52.0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800" autoAdjust="0"/>
    <p:restoredTop sz="96374" autoAdjust="0"/>
  </p:normalViewPr>
  <p:slideViewPr>
    <p:cSldViewPr snapToGrid="0" snapToObjects="1">
      <p:cViewPr varScale="1">
        <p:scale>
          <a:sx n="60" d="100"/>
          <a:sy n="60" d="100"/>
        </p:scale>
        <p:origin x="130" y="3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48FF993F-9670-4033-B0B5-BF0FD3682926}"/>
    <pc:docChg chg="custSel addSld modSld">
      <pc:chgData name="janenemma K" userId="627bf1e3f9096c92" providerId="LiveId" clId="{48FF993F-9670-4033-B0B5-BF0FD3682926}" dt="2026-03-19T09:31:02.219" v="172" actId="20577"/>
      <pc:docMkLst>
        <pc:docMk/>
      </pc:docMkLst>
      <pc:sldChg chg="modSp mod">
        <pc:chgData name="janenemma K" userId="627bf1e3f9096c92" providerId="LiveId" clId="{48FF993F-9670-4033-B0B5-BF0FD3682926}" dt="2026-03-19T09:31:02.219" v="172" actId="20577"/>
        <pc:sldMkLst>
          <pc:docMk/>
          <pc:sldMk cId="1333420968" sldId="853"/>
        </pc:sldMkLst>
        <pc:spChg chg="mod">
          <ac:chgData name="janenemma K" userId="627bf1e3f9096c92" providerId="LiveId" clId="{48FF993F-9670-4033-B0B5-BF0FD3682926}" dt="2026-03-19T09:31:02.219" v="172" actId="20577"/>
          <ac:spMkLst>
            <pc:docMk/>
            <pc:sldMk cId="1333420968" sldId="853"/>
            <ac:spMk id="2" creationId="{691669E8-895E-3903-EC8E-63CF00799CBB}"/>
          </ac:spMkLst>
        </pc:spChg>
      </pc:sldChg>
      <pc:sldChg chg="modSp modAnim">
        <pc:chgData name="janenemma K" userId="627bf1e3f9096c92" providerId="LiveId" clId="{48FF993F-9670-4033-B0B5-BF0FD3682926}" dt="2026-03-17T11:19:45.910" v="123"/>
        <pc:sldMkLst>
          <pc:docMk/>
          <pc:sldMk cId="3260090122" sldId="861"/>
        </pc:sldMkLst>
        <pc:spChg chg="mod">
          <ac:chgData name="janenemma K" userId="627bf1e3f9096c92" providerId="LiveId" clId="{48FF993F-9670-4033-B0B5-BF0FD3682926}" dt="2026-03-17T11:19:38.057" v="122" actId="255"/>
          <ac:spMkLst>
            <pc:docMk/>
            <pc:sldMk cId="3260090122" sldId="861"/>
            <ac:spMk id="3" creationId="{73A7A74A-D0B7-F0EE-072A-B565B57AC181}"/>
          </ac:spMkLst>
        </pc:spChg>
      </pc:sldChg>
      <pc:sldChg chg="modSp mod modAnim">
        <pc:chgData name="janenemma K" userId="627bf1e3f9096c92" providerId="LiveId" clId="{48FF993F-9670-4033-B0B5-BF0FD3682926}" dt="2026-03-17T11:15:03.209" v="55"/>
        <pc:sldMkLst>
          <pc:docMk/>
          <pc:sldMk cId="4141357335" sldId="873"/>
        </pc:sldMkLst>
        <pc:spChg chg="mod">
          <ac:chgData name="janenemma K" userId="627bf1e3f9096c92" providerId="LiveId" clId="{48FF993F-9670-4033-B0B5-BF0FD3682926}" dt="2026-03-17T11:14:22.164" v="51" actId="20577"/>
          <ac:spMkLst>
            <pc:docMk/>
            <pc:sldMk cId="4141357335" sldId="873"/>
            <ac:spMk id="4" creationId="{302EE4DD-2DA6-4764-8FF6-5FEA15478B52}"/>
          </ac:spMkLst>
        </pc:spChg>
      </pc:sldChg>
      <pc:sldChg chg="modSp mod">
        <pc:chgData name="janenemma K" userId="627bf1e3f9096c92" providerId="LiveId" clId="{48FF993F-9670-4033-B0B5-BF0FD3682926}" dt="2026-03-17T11:20:22.155" v="146" actId="20577"/>
        <pc:sldMkLst>
          <pc:docMk/>
          <pc:sldMk cId="3532184020" sldId="874"/>
        </pc:sldMkLst>
        <pc:spChg chg="mod">
          <ac:chgData name="janenemma K" userId="627bf1e3f9096c92" providerId="LiveId" clId="{48FF993F-9670-4033-B0B5-BF0FD3682926}" dt="2026-03-17T11:20:06.895" v="126" actId="20577"/>
          <ac:spMkLst>
            <pc:docMk/>
            <pc:sldMk cId="3532184020" sldId="874"/>
            <ac:spMk id="3" creationId="{5DA9266B-EA19-2299-5F81-952EE8CA93D7}"/>
          </ac:spMkLst>
        </pc:spChg>
        <pc:spChg chg="mod">
          <ac:chgData name="janenemma K" userId="627bf1e3f9096c92" providerId="LiveId" clId="{48FF993F-9670-4033-B0B5-BF0FD3682926}" dt="2026-03-17T11:20:22.155" v="146" actId="20577"/>
          <ac:spMkLst>
            <pc:docMk/>
            <pc:sldMk cId="3532184020" sldId="874"/>
            <ac:spMk id="4" creationId="{E47DA5D1-05A3-E31E-0C5C-5C4D5EAED801}"/>
          </ac:spMkLst>
        </pc:spChg>
      </pc:sldChg>
      <pc:sldChg chg="modAnim">
        <pc:chgData name="janenemma K" userId="627bf1e3f9096c92" providerId="LiveId" clId="{48FF993F-9670-4033-B0B5-BF0FD3682926}" dt="2026-03-17T11:15:25.551" v="57"/>
        <pc:sldMkLst>
          <pc:docMk/>
          <pc:sldMk cId="2208061620" sldId="878"/>
        </pc:sldMkLst>
      </pc:sldChg>
      <pc:sldChg chg="modSp mod">
        <pc:chgData name="janenemma K" userId="627bf1e3f9096c92" providerId="LiveId" clId="{48FF993F-9670-4033-B0B5-BF0FD3682926}" dt="2026-03-17T11:17:31.285" v="119" actId="255"/>
        <pc:sldMkLst>
          <pc:docMk/>
          <pc:sldMk cId="3578399835" sldId="879"/>
        </pc:sldMkLst>
        <pc:spChg chg="mod">
          <ac:chgData name="janenemma K" userId="627bf1e3f9096c92" providerId="LiveId" clId="{48FF993F-9670-4033-B0B5-BF0FD3682926}" dt="2026-03-17T11:17:31.285" v="119" actId="255"/>
          <ac:spMkLst>
            <pc:docMk/>
            <pc:sldMk cId="3578399835" sldId="879"/>
            <ac:spMk id="3" creationId="{1F7B4B0F-AA04-883C-7D57-E13690702217}"/>
          </ac:spMkLst>
        </pc:spChg>
      </pc:sldChg>
      <pc:sldChg chg="modAnim">
        <pc:chgData name="janenemma K" userId="627bf1e3f9096c92" providerId="LiveId" clId="{48FF993F-9670-4033-B0B5-BF0FD3682926}" dt="2026-03-17T11:12:56.580" v="10"/>
        <pc:sldMkLst>
          <pc:docMk/>
          <pc:sldMk cId="3756706398" sldId="880"/>
        </pc:sldMkLst>
      </pc:sldChg>
      <pc:sldChg chg="modSp mod">
        <pc:chgData name="janenemma K" userId="627bf1e3f9096c92" providerId="LiveId" clId="{48FF993F-9670-4033-B0B5-BF0FD3682926}" dt="2026-03-17T11:17:17.928" v="118" actId="255"/>
        <pc:sldMkLst>
          <pc:docMk/>
          <pc:sldMk cId="626749077" sldId="881"/>
        </pc:sldMkLst>
        <pc:spChg chg="mod">
          <ac:chgData name="janenemma K" userId="627bf1e3f9096c92" providerId="LiveId" clId="{48FF993F-9670-4033-B0B5-BF0FD3682926}" dt="2026-03-17T11:17:17.928" v="118" actId="255"/>
          <ac:spMkLst>
            <pc:docMk/>
            <pc:sldMk cId="626749077" sldId="881"/>
            <ac:spMk id="3" creationId="{DCA00D64-6201-EBCF-3063-5ADCD8615FBE}"/>
          </ac:spMkLst>
        </pc:spChg>
      </pc:sldChg>
      <pc:sldChg chg="modSp modAnim">
        <pc:chgData name="janenemma K" userId="627bf1e3f9096c92" providerId="LiveId" clId="{48FF993F-9670-4033-B0B5-BF0FD3682926}" dt="2026-03-17T11:13:33.743" v="17"/>
        <pc:sldMkLst>
          <pc:docMk/>
          <pc:sldMk cId="2523567014" sldId="882"/>
        </pc:sldMkLst>
        <pc:spChg chg="mod">
          <ac:chgData name="janenemma K" userId="627bf1e3f9096c92" providerId="LiveId" clId="{48FF993F-9670-4033-B0B5-BF0FD3682926}" dt="2026-03-17T11:13:20.218" v="15" actId="20577"/>
          <ac:spMkLst>
            <pc:docMk/>
            <pc:sldMk cId="2523567014" sldId="882"/>
            <ac:spMk id="3" creationId="{5CBCD343-9A2F-82E3-F5F5-F8EDAFE40543}"/>
          </ac:spMkLst>
        </pc:spChg>
      </pc:sldChg>
      <pc:sldChg chg="modSp modAnim">
        <pc:chgData name="janenemma K" userId="627bf1e3f9096c92" providerId="LiveId" clId="{48FF993F-9670-4033-B0B5-BF0FD3682926}" dt="2026-03-17T11:16:44.727" v="67" actId="20577"/>
        <pc:sldMkLst>
          <pc:docMk/>
          <pc:sldMk cId="1810410709" sldId="883"/>
        </pc:sldMkLst>
        <pc:spChg chg="mod">
          <ac:chgData name="janenemma K" userId="627bf1e3f9096c92" providerId="LiveId" clId="{48FF993F-9670-4033-B0B5-BF0FD3682926}" dt="2026-03-17T11:16:44.727" v="67" actId="20577"/>
          <ac:spMkLst>
            <pc:docMk/>
            <pc:sldMk cId="1810410709" sldId="883"/>
            <ac:spMk id="3" creationId="{0F972EE5-55BD-01BA-AC4C-CAF744F38BAC}"/>
          </ac:spMkLst>
        </pc:spChg>
      </pc:sldChg>
      <pc:sldChg chg="modAnim">
        <pc:chgData name="janenemma K" userId="627bf1e3f9096c92" providerId="LiveId" clId="{48FF993F-9670-4033-B0B5-BF0FD3682926}" dt="2026-03-17T11:11:55.110" v="3"/>
        <pc:sldMkLst>
          <pc:docMk/>
          <pc:sldMk cId="2518865381" sldId="884"/>
        </pc:sldMkLst>
      </pc:sldChg>
      <pc:sldChg chg="add">
        <pc:chgData name="janenemma K" userId="627bf1e3f9096c92" providerId="LiveId" clId="{48FF993F-9670-4033-B0B5-BF0FD3682926}" dt="2026-03-17T11:21:52.088" v="147"/>
        <pc:sldMkLst>
          <pc:docMk/>
          <pc:sldMk cId="3841681093" sldId="88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kzQmhc59MgU?feature=oembe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znKHljVY2aI?feature=oembed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th/photo/1614760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pitemnein-epitomic.blogspot.com/2012/03/considering-life-pure-joy.html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reativecommons.org/licenses/by-nc-nd/3.0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95787" y="1481773"/>
            <a:ext cx="6318983" cy="891563"/>
          </a:xfrm>
        </p:spPr>
        <p:txBody>
          <a:bodyPr/>
          <a:lstStyle/>
          <a:p>
            <a:pPr algn="ctr"/>
            <a:r>
              <a:rPr lang="nl-NL" sz="7200" dirty="0"/>
              <a:t>Volhouden als een hardloper!</a:t>
            </a:r>
          </a:p>
        </p:txBody>
      </p:sp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/>
          </a:bodyPr>
          <a:lstStyle/>
          <a:p>
            <a:pPr algn="ctr"/>
            <a:r>
              <a:rPr lang="nl-NL" sz="5400" b="1" dirty="0"/>
              <a:t>Welkom/ gebed</a:t>
            </a:r>
          </a:p>
        </p:txBody>
      </p:sp>
    </p:spTree>
    <p:extLst>
      <p:ext uri="{BB962C8B-B14F-4D97-AF65-F5344CB8AC3E}">
        <p14:creationId xmlns:p14="http://schemas.microsoft.com/office/powerpoint/2010/main" val="3841681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D034D-A137-9C32-63F8-54AF89E81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 descr="Handen op sintelbaan">
            <a:extLst>
              <a:ext uri="{FF2B5EF4-FFF2-40B4-BE49-F238E27FC236}">
                <a16:creationId xmlns:a16="http://schemas.microsoft.com/office/drawing/2014/main" id="{BAB31448-7962-93EE-D512-CC6824DCDFA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6765" r="16764" b="-1"/>
          <a:stretch>
            <a:fillRect/>
          </a:stretch>
        </p:blipFill>
        <p:spPr>
          <a:xfrm>
            <a:off x="20" y="10"/>
            <a:ext cx="6829222" cy="6857983"/>
          </a:xfrm>
          <a:noFill/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DA9266B-EA19-2299-5F81-952EE8CA93D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13588" y="2344615"/>
            <a:ext cx="3968811" cy="355770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nl-NL" dirty="0"/>
              <a:t>Wat is blijven hangen van de 45 minuten samenkomst? </a:t>
            </a:r>
          </a:p>
          <a:p>
            <a:pPr marL="457200" lvl="0" indent="-457200">
              <a:buFont typeface="+mj-lt"/>
              <a:buAutoNum type="arabicPeriod"/>
            </a:pPr>
            <a:r>
              <a:rPr lang="nl-NL" dirty="0"/>
              <a:t>Denk in stilte na</a:t>
            </a:r>
          </a:p>
          <a:p>
            <a:pPr marL="457200" lvl="0" indent="-457200">
              <a:buFont typeface="+mj-lt"/>
              <a:buAutoNum type="arabicPeriod"/>
            </a:pPr>
            <a:r>
              <a:rPr lang="nl-NL" dirty="0"/>
              <a:t>Deel met je buur</a:t>
            </a:r>
          </a:p>
          <a:p>
            <a:pPr marL="457200" lvl="0" indent="-457200">
              <a:buFont typeface="+mj-lt"/>
              <a:buAutoNum type="arabicPeriod"/>
            </a:pPr>
            <a:r>
              <a:rPr lang="nl-NL" dirty="0"/>
              <a:t>Bespreek samen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47DA5D1-05A3-E31E-0C5C-5C4D5EAED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3588" y="848237"/>
            <a:ext cx="4021014" cy="903352"/>
          </a:xfrm>
        </p:spPr>
        <p:txBody>
          <a:bodyPr anchor="ctr">
            <a:normAutofit/>
          </a:bodyPr>
          <a:lstStyle/>
          <a:p>
            <a:r>
              <a:rPr lang="nl-NL" b="1" dirty="0"/>
              <a:t>     welkom</a:t>
            </a:r>
          </a:p>
        </p:txBody>
      </p:sp>
    </p:spTree>
    <p:extLst>
      <p:ext uri="{BB962C8B-B14F-4D97-AF65-F5344CB8AC3E}">
        <p14:creationId xmlns:p14="http://schemas.microsoft.com/office/powerpoint/2010/main" val="3532184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F8902D-D0A6-F81E-3946-F990D1AF59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2121411"/>
            <a:ext cx="3968811" cy="3811513"/>
          </a:xfrm>
        </p:spPr>
        <p:txBody>
          <a:bodyPr/>
          <a:lstStyle/>
          <a:p>
            <a:pPr marL="0" indent="0" algn="ctr">
              <a:buNone/>
            </a:pPr>
            <a:r>
              <a:rPr lang="nl-NL" sz="1600" dirty="0"/>
              <a:t> </a:t>
            </a:r>
            <a:r>
              <a:rPr lang="nl-NL" sz="2400" dirty="0"/>
              <a:t>Ik bouw op U mijn schild en mijn verlosser</a:t>
            </a:r>
          </a:p>
          <a:p>
            <a:pPr marL="0" indent="0" algn="ctr">
              <a:buNone/>
            </a:pPr>
            <a:r>
              <a:rPr lang="nl-NL" sz="2400" dirty="0"/>
              <a:t>(Christian </a:t>
            </a:r>
            <a:r>
              <a:rPr lang="nl-NL" sz="2400" dirty="0" err="1"/>
              <a:t>Verwoerd</a:t>
            </a:r>
            <a:r>
              <a:rPr lang="nl-NL" sz="2400" dirty="0"/>
              <a:t>)</a:t>
            </a:r>
          </a:p>
          <a:p>
            <a:pPr marL="457200" indent="-457200">
              <a:buAutoNum type="arabicPeriod"/>
            </a:pPr>
            <a:endParaRPr lang="nl-NL" sz="16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4683731-4E59-DA62-707A-68026645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868238"/>
            <a:ext cx="4309367" cy="569060"/>
          </a:xfrm>
        </p:spPr>
        <p:txBody>
          <a:bodyPr>
            <a:normAutofit fontScale="90000"/>
          </a:bodyPr>
          <a:lstStyle/>
          <a:p>
            <a:pPr algn="ctr"/>
            <a:r>
              <a:rPr lang="nl-NL" b="1" dirty="0"/>
              <a:t>Lied:</a:t>
            </a:r>
          </a:p>
        </p:txBody>
      </p:sp>
      <p:pic>
        <p:nvPicPr>
          <p:cNvPr id="5" name="Onlinemedia 4" title="Ik bouw op U - Christian Verwoerd (epic version)">
            <a:hlinkClick r:id="" action="ppaction://media"/>
            <a:extLst>
              <a:ext uri="{FF2B5EF4-FFF2-40B4-BE49-F238E27FC236}">
                <a16:creationId xmlns:a16="http://schemas.microsoft.com/office/drawing/2014/main" id="{D68B0A5C-01EA-4E09-141D-B285E951FBD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18335" y="1646561"/>
            <a:ext cx="6309517" cy="356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3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nlinemedia 9" title="FM 3.18 - Volharding">
            <a:hlinkClick r:id="" action="ppaction://media"/>
            <a:extLst>
              <a:ext uri="{FF2B5EF4-FFF2-40B4-BE49-F238E27FC236}">
                <a16:creationId xmlns:a16="http://schemas.microsoft.com/office/drawing/2014/main" id="{E87FB8BA-431E-E16E-B14C-90134B5DBC5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36101" y="1406525"/>
            <a:ext cx="7159203" cy="404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13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F268E-5E9C-C5C8-03AA-A434EE7B2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F68DA5-C35A-6B22-8575-CAAD25F6E2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255067" cy="3540369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nl-NL" dirty="0"/>
              <a:t>Heb jij ook wel eens het gevoel dat je wil opgeven?</a:t>
            </a:r>
          </a:p>
          <a:p>
            <a:pPr lvl="0"/>
            <a:r>
              <a:rPr lang="nl-NL" dirty="0"/>
              <a:t>Wanneer hebben tieners soms het gevoel dat ze willen opgeven?</a:t>
            </a:r>
          </a:p>
          <a:p>
            <a:pPr lvl="0"/>
            <a:r>
              <a:rPr lang="nl-NL" dirty="0"/>
              <a:t>Ook bij sport, of instrument bespelen of schoolwerk?</a:t>
            </a:r>
          </a:p>
          <a:p>
            <a:pPr lvl="0"/>
            <a:r>
              <a:rPr lang="nl-NL" dirty="0"/>
              <a:t>Wat doe je als iets echt heel moeilijk gaat, om toch vol te houden? (Geef een paar voorbeelden)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58CBBF7-DED1-487B-3578-993B85BEB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699405"/>
            <a:ext cx="10070733" cy="919034"/>
          </a:xfrm>
        </p:spPr>
        <p:txBody>
          <a:bodyPr anchor="ctr">
            <a:normAutofit/>
          </a:bodyPr>
          <a:lstStyle/>
          <a:p>
            <a:pPr algn="ctr"/>
            <a:r>
              <a:rPr lang="nl-NL" b="1" dirty="0"/>
              <a:t>In gesprek</a:t>
            </a:r>
          </a:p>
        </p:txBody>
      </p:sp>
    </p:spTree>
    <p:extLst>
      <p:ext uri="{BB962C8B-B14F-4D97-AF65-F5344CB8AC3E}">
        <p14:creationId xmlns:p14="http://schemas.microsoft.com/office/powerpoint/2010/main" val="251886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7A74A-D0B7-F0EE-072A-B565B57AC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90460" y="2131484"/>
            <a:ext cx="4488180" cy="4296817"/>
          </a:xfrm>
        </p:spPr>
        <p:txBody>
          <a:bodyPr/>
          <a:lstStyle/>
          <a:p>
            <a:r>
              <a:rPr lang="nl-NL" b="0" dirty="0"/>
              <a:t>Sporten gaat niet vanzelf</a:t>
            </a:r>
          </a:p>
          <a:p>
            <a:r>
              <a:rPr lang="nl-NL" b="0" dirty="0"/>
              <a:t>Geloven gaat niet vanzelf</a:t>
            </a:r>
          </a:p>
          <a:p>
            <a:r>
              <a:rPr lang="nl-NL" b="0" dirty="0"/>
              <a:t>Wat doe je als het moeilijk is? </a:t>
            </a:r>
          </a:p>
          <a:p>
            <a:r>
              <a:rPr lang="nl-NL" sz="2800" dirty="0"/>
              <a:t>Volhouden! 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880AF29-78BA-BBB4-8CB0-35363D18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200" b="1" dirty="0"/>
              <a:t>Wat moet je doen?</a:t>
            </a:r>
          </a:p>
        </p:txBody>
      </p:sp>
      <p:sp>
        <p:nvSpPr>
          <p:cNvPr id="5" name="AutoShape 2" descr="Generated image">
            <a:extLst>
              <a:ext uri="{FF2B5EF4-FFF2-40B4-BE49-F238E27FC236}">
                <a16:creationId xmlns:a16="http://schemas.microsoft.com/office/drawing/2014/main" id="{AAC229A7-A418-D1B4-9F3A-D1B64457F9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6" name="Tijdelijke aanduiding voor afbeelding 5" descr="Man met beenprothese die racet">
            <a:extLst>
              <a:ext uri="{FF2B5EF4-FFF2-40B4-BE49-F238E27FC236}">
                <a16:creationId xmlns:a16="http://schemas.microsoft.com/office/drawing/2014/main" id="{EA65A698-9C57-51E9-E0FA-E10EAC11751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8517" r="185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6009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54649-6582-79D2-8C7B-E96E1BC75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4F2804-151E-2FB4-F736-8FFB8144B5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pPr marL="0" indent="0" algn="ctr">
              <a:buNone/>
            </a:pPr>
            <a:r>
              <a:rPr lang="nl-NL" sz="2400" dirty="0"/>
              <a:t>Lees met elkaar:</a:t>
            </a:r>
          </a:p>
          <a:p>
            <a:pPr marL="0" indent="0" algn="ctr">
              <a:buNone/>
            </a:pPr>
            <a:r>
              <a:rPr lang="nl-NL" sz="4000" dirty="0"/>
              <a:t>Hebreeën </a:t>
            </a:r>
          </a:p>
          <a:p>
            <a:pPr marL="0" indent="0" algn="ctr">
              <a:buNone/>
            </a:pPr>
            <a:r>
              <a:rPr lang="nl-NL" sz="4000" dirty="0"/>
              <a:t>12: 1 --6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CD92F05-ACB6-9C47-E1D2-4925A303A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 b="1" dirty="0"/>
              <a:t>De Bijbel open!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DB4C1325-D2DC-CAE4-7888-5FA58E0EAF31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003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60E8C15-039B-9142-46F3-E8395F3D2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713010"/>
            <a:ext cx="10070733" cy="919034"/>
          </a:xfrm>
        </p:spPr>
        <p:txBody>
          <a:bodyPr>
            <a:normAutofit/>
          </a:bodyPr>
          <a:lstStyle/>
          <a:p>
            <a:r>
              <a:rPr lang="nl-NL" altLang="nl-NL" b="1" dirty="0">
                <a:latin typeface="+mj-lt"/>
              </a:rPr>
              <a:t>Vragen over de tekst</a:t>
            </a:r>
            <a:endParaRPr lang="nl-NL" b="1" dirty="0">
              <a:latin typeface="+mj-lt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5D5E6149-E6B6-1DCF-2066-D5A4D792F4E4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 bwMode="auto">
          <a:xfrm>
            <a:off x="1060633" y="1843950"/>
            <a:ext cx="9706427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nl-NL" altLang="nl-NL" sz="2000" b="0" dirty="0"/>
              <a:t>Bespreek met elkaar de tips om vol te houden in geloof.</a:t>
            </a:r>
            <a:endParaRPr kumimoji="0" lang="nl-NL" altLang="nl-NL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nl-NL" altLang="nl-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Wie zouden die geloofsgetuigen zijn? (kijk eens in Hebr. 11)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nl-NL" altLang="nl-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Waarom zou het helpen om te weten dat anderen vóór jou ook hebben geloofd?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nl-NL" altLang="nl-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Welke lasten en zonden houden ons vandaag weg bij God?</a:t>
            </a: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nl-NL" sz="2000" b="0" dirty="0"/>
              <a:t>Wat betekent het volgens jou om je blik op Jezus te richten?</a:t>
            </a: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nl-NL" sz="2000" b="0" dirty="0"/>
              <a:t>Als jouw geloof een wedstrijd is: Wat helpt jou om door te gaan? Wie moedigt jou aan?</a:t>
            </a: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nl-NL" sz="2000" b="0" dirty="0"/>
              <a:t>Wat zou voor jou één concrete stap kunnen zijn om deze week meer je blik op Jezus te richten?</a:t>
            </a:r>
          </a:p>
        </p:txBody>
      </p:sp>
    </p:spTree>
    <p:extLst>
      <p:ext uri="{BB962C8B-B14F-4D97-AF65-F5344CB8AC3E}">
        <p14:creationId xmlns:p14="http://schemas.microsoft.com/office/powerpoint/2010/main" val="375670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A4B11-F3ED-2E09-3F98-F273050E2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CBCD343-9A2F-82E3-F5F5-F8EDAFE4054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90460" y="2131484"/>
            <a:ext cx="4488180" cy="4296817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Tegenwerking van:</a:t>
            </a:r>
          </a:p>
          <a:p>
            <a:pPr lvl="0"/>
            <a:r>
              <a:rPr lang="nl-NL" sz="2800" dirty="0"/>
              <a:t>jezelf (je zondige ‘ik’)</a:t>
            </a:r>
          </a:p>
          <a:p>
            <a:pPr lvl="0"/>
            <a:r>
              <a:rPr lang="nl-NL" sz="2800" dirty="0"/>
              <a:t>De wereld</a:t>
            </a:r>
          </a:p>
          <a:p>
            <a:pPr lvl="0"/>
            <a:r>
              <a:rPr lang="nl-NL" sz="2800" dirty="0"/>
              <a:t>De satan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3FB5C0A-F44F-2BD8-8BAF-F773D24D5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3200" b="1" dirty="0"/>
              <a:t>Waarom is geloven zo moeilijk?</a:t>
            </a:r>
          </a:p>
        </p:txBody>
      </p:sp>
      <p:sp>
        <p:nvSpPr>
          <p:cNvPr id="5" name="AutoShape 2" descr="Generated image">
            <a:extLst>
              <a:ext uri="{FF2B5EF4-FFF2-40B4-BE49-F238E27FC236}">
                <a16:creationId xmlns:a16="http://schemas.microsoft.com/office/drawing/2014/main" id="{616BA4FE-C0E3-2637-8313-F699CD964D1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6" name="Tijdelijke aanduiding voor afbeelding 5" descr="Man met beenprothese die racet">
            <a:extLst>
              <a:ext uri="{FF2B5EF4-FFF2-40B4-BE49-F238E27FC236}">
                <a16:creationId xmlns:a16="http://schemas.microsoft.com/office/drawing/2014/main" id="{6582274B-D711-BB79-5E9A-8AF7398DC34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8517" r="185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2356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F8F1C-0DAD-597B-AA01-CB9A3E4CD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81AB947-4E9C-CFF8-FD9E-7E9D1998EE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255067" cy="354036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l-NL" i="1" dirty="0"/>
              <a:t>Net als bij sporten komt het aan op</a:t>
            </a:r>
          </a:p>
          <a:p>
            <a:r>
              <a:rPr lang="nl-NL" i="1" dirty="0"/>
              <a:t>Blijven trainen … in het geloof betekent dit: </a:t>
            </a:r>
            <a:r>
              <a:rPr lang="nl-NL" b="0" i="1" dirty="0"/>
              <a:t>bijv. bidden en </a:t>
            </a:r>
            <a:r>
              <a:rPr lang="nl-NL" b="0" i="1" dirty="0" err="1"/>
              <a:t>bijbellezen</a:t>
            </a:r>
            <a:endParaRPr lang="nl-NL" i="1" dirty="0"/>
          </a:p>
          <a:p>
            <a:r>
              <a:rPr lang="nl-NL" i="1" dirty="0"/>
              <a:t>Conditie opbouwen … in het geloof betekent dit: </a:t>
            </a:r>
          </a:p>
          <a:p>
            <a:r>
              <a:rPr lang="nl-NL" i="1" dirty="0"/>
              <a:t>Gezond leven … in het geloof betekent dit: </a:t>
            </a:r>
          </a:p>
          <a:p>
            <a:r>
              <a:rPr lang="nl-NL" i="1" dirty="0"/>
              <a:t>Focus houden … in het geloof betekent dit: </a:t>
            </a: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02EE4DD-2DA6-4764-8FF6-5FEA15478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699405"/>
            <a:ext cx="10070733" cy="919034"/>
          </a:xfrm>
        </p:spPr>
        <p:txBody>
          <a:bodyPr anchor="ctr">
            <a:normAutofit/>
          </a:bodyPr>
          <a:lstStyle/>
          <a:p>
            <a:r>
              <a:rPr lang="nl-NL" b="1" dirty="0"/>
              <a:t>Waar komt het op aan?</a:t>
            </a:r>
          </a:p>
        </p:txBody>
      </p:sp>
    </p:spTree>
    <p:extLst>
      <p:ext uri="{BB962C8B-B14F-4D97-AF65-F5344CB8AC3E}">
        <p14:creationId xmlns:p14="http://schemas.microsoft.com/office/powerpoint/2010/main" val="414135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678BC-179B-A6DE-046F-4A53892CB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3CAF14-DEC1-A448-E570-FD4F4EEA3BC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13588" y="2344615"/>
            <a:ext cx="3968811" cy="3557709"/>
          </a:xfrm>
        </p:spPr>
        <p:txBody>
          <a:bodyPr>
            <a:normAutofit lnSpcReduction="10000"/>
          </a:bodyPr>
          <a:lstStyle/>
          <a:p>
            <a:r>
              <a:rPr lang="nl-NL" sz="2800" dirty="0"/>
              <a:t>‘nee’ zeggen tegen verleiding</a:t>
            </a:r>
          </a:p>
          <a:p>
            <a:r>
              <a:rPr lang="nl-NL" sz="2800" dirty="0"/>
              <a:t>‘ja’ zeggen tegen God</a:t>
            </a:r>
          </a:p>
          <a:p>
            <a:pPr marL="0" indent="0">
              <a:buNone/>
            </a:pPr>
            <a:endParaRPr lang="nl-NL" b="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0E7205E-29C5-9938-3762-151D429D8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3588" y="848237"/>
            <a:ext cx="4021014" cy="90335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nl-NL" b="1" dirty="0"/>
              <a:t>Volhouden</a:t>
            </a:r>
            <a:br>
              <a:rPr lang="nl-NL" b="1" dirty="0"/>
            </a:br>
            <a:r>
              <a:rPr lang="nl-NL" b="1" dirty="0"/>
              <a:t>betekent:</a:t>
            </a:r>
          </a:p>
        </p:txBody>
      </p:sp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050BB339-6B02-339E-FE22-59D9766CA06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16806" r="168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0806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l-NL" b="1" dirty="0"/>
              <a:t>Volhouden: richt je ogen niet op jezelf of anderen </a:t>
            </a:r>
            <a:br>
              <a:rPr lang="nl-NL" b="1" dirty="0"/>
            </a:br>
            <a:r>
              <a:rPr lang="nl-NL" b="1" dirty="0"/>
              <a:t>maar op JEZUS!</a:t>
            </a:r>
            <a:r>
              <a:rPr lang="nl-NL" dirty="0"/>
              <a:t/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r>
              <a:rPr lang="nl-NL" i="1" dirty="0"/>
              <a:t>kernzin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0B853A77-13F3-7845-BB5D-A591070C11D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16739" r="16739"/>
          <a:stretch>
            <a:fillRect/>
          </a:stretch>
        </p:blipFill>
        <p:spPr/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F972EE5-55BD-01BA-AC4C-CAF744F38BA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nl-NL" b="0" dirty="0"/>
              <a:t>blijven bidden</a:t>
            </a:r>
          </a:p>
          <a:p>
            <a:pPr lvl="0"/>
            <a:r>
              <a:rPr lang="nl-NL" b="0" dirty="0"/>
              <a:t>blijven Bijbel lezen</a:t>
            </a:r>
          </a:p>
          <a:p>
            <a:pPr lvl="0"/>
            <a:r>
              <a:rPr lang="nl-NL" b="0" dirty="0"/>
              <a:t>blijven bij kerk(dienst)</a:t>
            </a:r>
          </a:p>
          <a:p>
            <a:pPr lvl="0"/>
            <a:r>
              <a:rPr lang="nl-NL" b="0" dirty="0"/>
              <a:t>blijven gehoorzamen</a:t>
            </a:r>
          </a:p>
          <a:p>
            <a:pPr lvl="0"/>
            <a:r>
              <a:rPr lang="nl-NL" dirty="0"/>
              <a:t>blijven genieten van God!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F63621C-58F4-53A7-EF2F-4199F9822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/>
              <a:t>Wat nu te doen?: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B3740F8-2DA5-5184-7A43-72CCB16E793D}"/>
              </a:ext>
            </a:extLst>
          </p:cNvPr>
          <p:cNvSpPr txBox="1"/>
          <p:nvPr/>
        </p:nvSpPr>
        <p:spPr>
          <a:xfrm>
            <a:off x="0" y="6857993"/>
            <a:ext cx="68292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>
                <a:hlinkClick r:id="rId3" tooltip="https://epitemnein-epitomic.blogspot.com/2012/03/considering-life-pure-joy.html"/>
              </a:rPr>
              <a:t>Deze foto</a:t>
            </a:r>
            <a:r>
              <a:rPr lang="nl-NL" sz="900"/>
              <a:t> van Onbekende auteur is gelicentieerd onder </a:t>
            </a:r>
            <a:r>
              <a:rPr lang="nl-NL" sz="900">
                <a:hlinkClick r:id="rId4" tooltip="https://creativecommons.org/licenses/by-nc-nd/3.0/"/>
              </a:rPr>
              <a:t>CC BY-NC-ND</a:t>
            </a:r>
            <a:endParaRPr lang="nl-NL" sz="900"/>
          </a:p>
        </p:txBody>
      </p:sp>
    </p:spTree>
    <p:extLst>
      <p:ext uri="{BB962C8B-B14F-4D97-AF65-F5344CB8AC3E}">
        <p14:creationId xmlns:p14="http://schemas.microsoft.com/office/powerpoint/2010/main" val="181041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6A433769-1AD5-B70C-B13E-A298206DFA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Challenge afspreken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A00D64-6201-EBCF-3063-5ADCD8615FB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7" y="3296284"/>
            <a:ext cx="6318982" cy="2159635"/>
          </a:xfrm>
        </p:spPr>
        <p:txBody>
          <a:bodyPr/>
          <a:lstStyle/>
          <a:p>
            <a:r>
              <a:rPr lang="nl-NL" sz="3600" dirty="0"/>
              <a:t>Kies met elkaar optie 1 of 2</a:t>
            </a:r>
          </a:p>
          <a:p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626749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1353B-0F11-64BD-0255-304D7861C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0C9EA68B-06AC-0A7B-8D60-745D860088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Bidden en danken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7B4B0F-AA04-883C-7D57-E1369070221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 algn="ctr">
              <a:buFont typeface="+mj-lt"/>
              <a:buAutoNum type="arabicPeriod"/>
            </a:pPr>
            <a:r>
              <a:rPr lang="nl-NL" sz="3200" dirty="0"/>
              <a:t>Bedenk in stilte een gebeds- en dankpunt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nl-NL" sz="3200" dirty="0"/>
              <a:t>Deel dat met elkaar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nl-NL" sz="3200" dirty="0"/>
              <a:t>Bid samen</a:t>
            </a:r>
          </a:p>
        </p:txBody>
      </p:sp>
    </p:spTree>
    <p:extLst>
      <p:ext uri="{BB962C8B-B14F-4D97-AF65-F5344CB8AC3E}">
        <p14:creationId xmlns:p14="http://schemas.microsoft.com/office/powerpoint/2010/main" val="3578399835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233</TotalTime>
  <Words>417</Words>
  <Application>Microsoft Office PowerPoint</Application>
  <PresentationFormat>Breedbeeld</PresentationFormat>
  <Paragraphs>63</Paragraphs>
  <Slides>17</Slides>
  <Notes>3</Notes>
  <HiddenSlides>0</HiddenSlides>
  <MMClips>2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17</vt:i4>
      </vt:variant>
    </vt:vector>
  </HeadingPairs>
  <TitlesOfParts>
    <vt:vector size="25" baseType="lpstr">
      <vt:lpstr>Arial</vt:lpstr>
      <vt:lpstr>Calibri</vt:lpstr>
      <vt:lpstr>Poppins</vt:lpstr>
      <vt:lpstr>Poppins </vt:lpstr>
      <vt:lpstr>Poppins Bold</vt:lpstr>
      <vt:lpstr>Rounded Mplus 1c Black</vt:lpstr>
      <vt:lpstr>thema 45 minuten dienst</vt:lpstr>
      <vt:lpstr>Aangepast ontwerp</vt:lpstr>
      <vt:lpstr>PowerPoint-presentatie</vt:lpstr>
      <vt:lpstr>PowerPoint-presentatie</vt:lpstr>
      <vt:lpstr>Welkom/ gebed</vt:lpstr>
      <vt:lpstr>     welkom</vt:lpstr>
      <vt:lpstr>Lied:</vt:lpstr>
      <vt:lpstr>PowerPoint-presentatie</vt:lpstr>
      <vt:lpstr>In gesprek</vt:lpstr>
      <vt:lpstr>Wat moet je doen?</vt:lpstr>
      <vt:lpstr>De Bijbel open!</vt:lpstr>
      <vt:lpstr>Vragen over de tekst</vt:lpstr>
      <vt:lpstr>Waarom is geloven zo moeilijk?</vt:lpstr>
      <vt:lpstr>Waar komt het op aan?</vt:lpstr>
      <vt:lpstr>Volhouden betekent:</vt:lpstr>
      <vt:lpstr>Volhouden: richt je ogen niet op jezelf of anderen  maar op JEZUS!  kernzin</vt:lpstr>
      <vt:lpstr>Wat nu te doen?:</vt:lpstr>
      <vt:lpstr>PowerPoint-presentatie</vt:lpstr>
      <vt:lpstr>PowerPoint-presentatie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7</cp:revision>
  <dcterms:created xsi:type="dcterms:W3CDTF">2025-07-22T12:22:42Z</dcterms:created>
  <dcterms:modified xsi:type="dcterms:W3CDTF">2026-03-19T10:46:46Z</dcterms:modified>
</cp:coreProperties>
</file>