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14" r:id="rId1"/>
    <p:sldMasterId id="2147483924" r:id="rId2"/>
  </p:sldMasterIdLst>
  <p:notesMasterIdLst>
    <p:notesMasterId r:id="rId27"/>
  </p:notesMasterIdLst>
  <p:handoutMasterIdLst>
    <p:handoutMasterId r:id="rId28"/>
  </p:handoutMasterIdLst>
  <p:sldIdLst>
    <p:sldId id="856" r:id="rId3"/>
    <p:sldId id="853" r:id="rId4"/>
    <p:sldId id="865" r:id="rId5"/>
    <p:sldId id="859" r:id="rId6"/>
    <p:sldId id="864" r:id="rId7"/>
    <p:sldId id="866" r:id="rId8"/>
    <p:sldId id="873" r:id="rId9"/>
    <p:sldId id="881" r:id="rId10"/>
    <p:sldId id="861" r:id="rId11"/>
    <p:sldId id="868" r:id="rId12"/>
    <p:sldId id="857" r:id="rId13"/>
    <p:sldId id="874" r:id="rId14"/>
    <p:sldId id="867" r:id="rId15"/>
    <p:sldId id="869" r:id="rId16"/>
    <p:sldId id="870" r:id="rId17"/>
    <p:sldId id="875" r:id="rId18"/>
    <p:sldId id="876" r:id="rId19"/>
    <p:sldId id="877" r:id="rId20"/>
    <p:sldId id="878" r:id="rId21"/>
    <p:sldId id="879" r:id="rId22"/>
    <p:sldId id="880" r:id="rId23"/>
    <p:sldId id="871" r:id="rId24"/>
    <p:sldId id="872" r:id="rId25"/>
    <p:sldId id="88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src" initials="s" lastIdx="1" clrIdx="0">
    <p:extLst>
      <p:ext uri="{19B8F6BF-5375-455C-9EA6-DF929625EA0E}">
        <p15:presenceInfo xmlns:p15="http://schemas.microsoft.com/office/powerpoint/2012/main" userId=" src" providerId="None"/>
      </p:ext>
    </p:extLst>
  </p:cmAuthor>
  <p:cmAuthor id="2" name="Shopon Ahmed" initials="SA" lastIdx="1" clrIdx="1">
    <p:extLst>
      <p:ext uri="{19B8F6BF-5375-455C-9EA6-DF929625EA0E}">
        <p15:presenceInfo xmlns:p15="http://schemas.microsoft.com/office/powerpoint/2012/main" userId="Shopon Ahm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91FD"/>
    <a:srgbClr val="4E42EA"/>
    <a:srgbClr val="FF4E00"/>
    <a:srgbClr val="C6B7A4"/>
    <a:srgbClr val="FDFAF5"/>
    <a:srgbClr val="F3EBDE"/>
    <a:srgbClr val="B8C6C6"/>
    <a:srgbClr val="A7A57F"/>
    <a:srgbClr val="292A25"/>
    <a:srgbClr val="463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C53D0C-848A-4ABF-A1BC-2F4BD0FEBB80}" v="1" dt="2026-08-25T09:11:06.2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6374" autoAdjust="0"/>
  </p:normalViewPr>
  <p:slideViewPr>
    <p:cSldViewPr snapToGrid="0" snapToObjects="1">
      <p:cViewPr varScale="1">
        <p:scale>
          <a:sx n="60" d="100"/>
          <a:sy n="60" d="100"/>
        </p:scale>
        <p:origin x="566" y="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18" d="100"/>
          <a:sy n="118" d="100"/>
        </p:scale>
        <p:origin x="764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nemma K" userId="627bf1e3f9096c92" providerId="LiveId" clId="{48FF993F-9670-4033-B0B5-BF0FD3682926}"/>
    <pc:docChg chg="custSel addSld modSld sldOrd">
      <pc:chgData name="janenemma K" userId="627bf1e3f9096c92" providerId="LiveId" clId="{48FF993F-9670-4033-B0B5-BF0FD3682926}" dt="2026-08-25T09:12:39.280" v="698" actId="14100"/>
      <pc:docMkLst>
        <pc:docMk/>
      </pc:docMkLst>
      <pc:sldChg chg="addSp delSp modSp mod">
        <pc:chgData name="janenemma K" userId="627bf1e3f9096c92" providerId="LiveId" clId="{48FF993F-9670-4033-B0B5-BF0FD3682926}" dt="2026-08-04T18:27:34.404" v="611" actId="255"/>
        <pc:sldMkLst>
          <pc:docMk/>
          <pc:sldMk cId="3945047810" sldId="857"/>
        </pc:sldMkLst>
        <pc:spChg chg="mod">
          <ac:chgData name="janenemma K" userId="627bf1e3f9096c92" providerId="LiveId" clId="{48FF993F-9670-4033-B0B5-BF0FD3682926}" dt="2026-08-04T18:27:34.404" v="611" actId="255"/>
          <ac:spMkLst>
            <pc:docMk/>
            <pc:sldMk cId="3945047810" sldId="857"/>
            <ac:spMk id="2" creationId="{BB8675C6-4284-19E6-3576-9342C29D464B}"/>
          </ac:spMkLst>
        </pc:spChg>
      </pc:sldChg>
      <pc:sldChg chg="modSp mod">
        <pc:chgData name="janenemma K" userId="627bf1e3f9096c92" providerId="LiveId" clId="{48FF993F-9670-4033-B0B5-BF0FD3682926}" dt="2026-08-04T18:31:03.233" v="634" actId="20577"/>
        <pc:sldMkLst>
          <pc:docMk/>
          <pc:sldMk cId="3260090122" sldId="861"/>
        </pc:sldMkLst>
        <pc:spChg chg="mod">
          <ac:chgData name="janenemma K" userId="627bf1e3f9096c92" providerId="LiveId" clId="{48FF993F-9670-4033-B0B5-BF0FD3682926}" dt="2026-08-04T18:31:03.233" v="634" actId="20577"/>
          <ac:spMkLst>
            <pc:docMk/>
            <pc:sldMk cId="3260090122" sldId="861"/>
            <ac:spMk id="3" creationId="{73A7A74A-D0B7-F0EE-072A-B565B57AC181}"/>
          </ac:spMkLst>
        </pc:spChg>
      </pc:sldChg>
      <pc:sldChg chg="modSp mod">
        <pc:chgData name="janenemma K" userId="627bf1e3f9096c92" providerId="LiveId" clId="{48FF993F-9670-4033-B0B5-BF0FD3682926}" dt="2026-08-04T17:46:30.001" v="27" actId="20577"/>
        <pc:sldMkLst>
          <pc:docMk/>
          <pc:sldMk cId="2419246388" sldId="866"/>
        </pc:sldMkLst>
        <pc:spChg chg="mod">
          <ac:chgData name="janenemma K" userId="627bf1e3f9096c92" providerId="LiveId" clId="{48FF993F-9670-4033-B0B5-BF0FD3682926}" dt="2026-08-04T17:46:30.001" v="27" actId="20577"/>
          <ac:spMkLst>
            <pc:docMk/>
            <pc:sldMk cId="2419246388" sldId="866"/>
            <ac:spMk id="2" creationId="{A258D668-2B0B-3C76-F7E1-0D951022CF75}"/>
          </ac:spMkLst>
        </pc:spChg>
      </pc:sldChg>
      <pc:sldChg chg="modSp mod">
        <pc:chgData name="janenemma K" userId="627bf1e3f9096c92" providerId="LiveId" clId="{48FF993F-9670-4033-B0B5-BF0FD3682926}" dt="2026-08-04T18:27:41.261" v="612" actId="255"/>
        <pc:sldMkLst>
          <pc:docMk/>
          <pc:sldMk cId="1078087063" sldId="867"/>
        </pc:sldMkLst>
        <pc:spChg chg="mod">
          <ac:chgData name="janenemma K" userId="627bf1e3f9096c92" providerId="LiveId" clId="{48FF993F-9670-4033-B0B5-BF0FD3682926}" dt="2026-08-04T18:27:41.261" v="612" actId="255"/>
          <ac:spMkLst>
            <pc:docMk/>
            <pc:sldMk cId="1078087063" sldId="867"/>
            <ac:spMk id="2" creationId="{F3D2F0B9-197A-E915-0B5E-F195B9716BB8}"/>
          </ac:spMkLst>
        </pc:spChg>
      </pc:sldChg>
      <pc:sldChg chg="modSp mod ord">
        <pc:chgData name="janenemma K" userId="627bf1e3f9096c92" providerId="LiveId" clId="{48FF993F-9670-4033-B0B5-BF0FD3682926}" dt="2026-08-04T17:52:43.906" v="91" actId="20577"/>
        <pc:sldMkLst>
          <pc:docMk/>
          <pc:sldMk cId="2261448091" sldId="868"/>
        </pc:sldMkLst>
        <pc:spChg chg="mod">
          <ac:chgData name="janenemma K" userId="627bf1e3f9096c92" providerId="LiveId" clId="{48FF993F-9670-4033-B0B5-BF0FD3682926}" dt="2026-08-04T17:52:43.906" v="91" actId="20577"/>
          <ac:spMkLst>
            <pc:docMk/>
            <pc:sldMk cId="2261448091" sldId="868"/>
            <ac:spMk id="3" creationId="{0DDD2163-213F-DFAD-7462-C414A60F2EEC}"/>
          </ac:spMkLst>
        </pc:spChg>
      </pc:sldChg>
      <pc:sldChg chg="modSp modAnim">
        <pc:chgData name="janenemma K" userId="627bf1e3f9096c92" providerId="LiveId" clId="{48FF993F-9670-4033-B0B5-BF0FD3682926}" dt="2026-08-04T18:30:09.464" v="616" actId="20577"/>
        <pc:sldMkLst>
          <pc:docMk/>
          <pc:sldMk cId="2194117944" sldId="869"/>
        </pc:sldMkLst>
        <pc:spChg chg="mod">
          <ac:chgData name="janenemma K" userId="627bf1e3f9096c92" providerId="LiveId" clId="{48FF993F-9670-4033-B0B5-BF0FD3682926}" dt="2026-08-04T18:30:09.464" v="616" actId="20577"/>
          <ac:spMkLst>
            <pc:docMk/>
            <pc:sldMk cId="2194117944" sldId="869"/>
            <ac:spMk id="3" creationId="{738B8C7F-19D8-6F0C-8CFF-384513160504}"/>
          </ac:spMkLst>
        </pc:spChg>
      </pc:sldChg>
      <pc:sldChg chg="modSp mod">
        <pc:chgData name="janenemma K" userId="627bf1e3f9096c92" providerId="LiveId" clId="{48FF993F-9670-4033-B0B5-BF0FD3682926}" dt="2026-08-04T18:27:48.451" v="613" actId="255"/>
        <pc:sldMkLst>
          <pc:docMk/>
          <pc:sldMk cId="3297996639" sldId="870"/>
        </pc:sldMkLst>
        <pc:spChg chg="mod">
          <ac:chgData name="janenemma K" userId="627bf1e3f9096c92" providerId="LiveId" clId="{48FF993F-9670-4033-B0B5-BF0FD3682926}" dt="2026-08-04T18:27:48.451" v="613" actId="255"/>
          <ac:spMkLst>
            <pc:docMk/>
            <pc:sldMk cId="3297996639" sldId="870"/>
            <ac:spMk id="2" creationId="{C6475BFC-AE96-7428-5AB0-F6DBF69B9390}"/>
          </ac:spMkLst>
        </pc:spChg>
        <pc:spChg chg="mod">
          <ac:chgData name="janenemma K" userId="627bf1e3f9096c92" providerId="LiveId" clId="{48FF993F-9670-4033-B0B5-BF0FD3682926}" dt="2026-08-04T18:07:54.709" v="168" actId="20577"/>
          <ac:spMkLst>
            <pc:docMk/>
            <pc:sldMk cId="3297996639" sldId="870"/>
            <ac:spMk id="3" creationId="{D8080FFC-D0C7-F341-0673-069A2FEA4FDD}"/>
          </ac:spMkLst>
        </pc:spChg>
      </pc:sldChg>
      <pc:sldChg chg="modSp mod">
        <pc:chgData name="janenemma K" userId="627bf1e3f9096c92" providerId="LiveId" clId="{48FF993F-9670-4033-B0B5-BF0FD3682926}" dt="2026-08-04T18:13:06.289" v="255" actId="255"/>
        <pc:sldMkLst>
          <pc:docMk/>
          <pc:sldMk cId="2279241339" sldId="871"/>
        </pc:sldMkLst>
        <pc:spChg chg="mod">
          <ac:chgData name="janenemma K" userId="627bf1e3f9096c92" providerId="LiveId" clId="{48FF993F-9670-4033-B0B5-BF0FD3682926}" dt="2026-08-04T18:13:06.289" v="255" actId="255"/>
          <ac:spMkLst>
            <pc:docMk/>
            <pc:sldMk cId="2279241339" sldId="871"/>
            <ac:spMk id="6" creationId="{6182C62C-2E9E-121C-858A-C0AEA3998632}"/>
          </ac:spMkLst>
        </pc:spChg>
      </pc:sldChg>
      <pc:sldChg chg="modSp mod">
        <pc:chgData name="janenemma K" userId="627bf1e3f9096c92" providerId="LiveId" clId="{48FF993F-9670-4033-B0B5-BF0FD3682926}" dt="2026-08-04T18:26:58.069" v="610" actId="14100"/>
        <pc:sldMkLst>
          <pc:docMk/>
          <pc:sldMk cId="863454417" sldId="872"/>
        </pc:sldMkLst>
        <pc:picChg chg="mod">
          <ac:chgData name="janenemma K" userId="627bf1e3f9096c92" providerId="LiveId" clId="{48FF993F-9670-4033-B0B5-BF0FD3682926}" dt="2026-08-04T18:26:58.069" v="610" actId="14100"/>
          <ac:picMkLst>
            <pc:docMk/>
            <pc:sldMk cId="863454417" sldId="872"/>
            <ac:picMk id="8" creationId="{95F7DA8D-BF2E-640F-94CF-39C449CE6D8E}"/>
          </ac:picMkLst>
        </pc:picChg>
      </pc:sldChg>
      <pc:sldChg chg="modSp mod">
        <pc:chgData name="janenemma K" userId="627bf1e3f9096c92" providerId="LiveId" clId="{48FF993F-9670-4033-B0B5-BF0FD3682926}" dt="2026-08-25T08:40:06.038" v="690" actId="255"/>
        <pc:sldMkLst>
          <pc:docMk/>
          <pc:sldMk cId="2971719563" sldId="873"/>
        </pc:sldMkLst>
        <pc:spChg chg="mod">
          <ac:chgData name="janenemma K" userId="627bf1e3f9096c92" providerId="LiveId" clId="{48FF993F-9670-4033-B0B5-BF0FD3682926}" dt="2026-08-25T08:40:06.038" v="690" actId="255"/>
          <ac:spMkLst>
            <pc:docMk/>
            <pc:sldMk cId="2971719563" sldId="873"/>
            <ac:spMk id="6" creationId="{75E357E4-2B8B-6E0C-8772-319282D44C99}"/>
          </ac:spMkLst>
        </pc:spChg>
      </pc:sldChg>
      <pc:sldChg chg="modSp add mod ord">
        <pc:chgData name="janenemma K" userId="627bf1e3f9096c92" providerId="LiveId" clId="{48FF993F-9670-4033-B0B5-BF0FD3682926}" dt="2026-08-04T18:06:14.406" v="147" actId="255"/>
        <pc:sldMkLst>
          <pc:docMk/>
          <pc:sldMk cId="4066146197" sldId="874"/>
        </pc:sldMkLst>
        <pc:spChg chg="mod">
          <ac:chgData name="janenemma K" userId="627bf1e3f9096c92" providerId="LiveId" clId="{48FF993F-9670-4033-B0B5-BF0FD3682926}" dt="2026-08-04T18:06:14.406" v="147" actId="255"/>
          <ac:spMkLst>
            <pc:docMk/>
            <pc:sldMk cId="4066146197" sldId="874"/>
            <ac:spMk id="3" creationId="{0E807CBB-ACAF-9CFE-F5E7-B8DE3211776D}"/>
          </ac:spMkLst>
        </pc:spChg>
      </pc:sldChg>
      <pc:sldChg chg="addSp delSp modSp add mod ord">
        <pc:chgData name="janenemma K" userId="627bf1e3f9096c92" providerId="LiveId" clId="{48FF993F-9670-4033-B0B5-BF0FD3682926}" dt="2026-08-04T18:11:02.912" v="253" actId="20577"/>
        <pc:sldMkLst>
          <pc:docMk/>
          <pc:sldMk cId="1141898937" sldId="875"/>
        </pc:sldMkLst>
        <pc:spChg chg="mod">
          <ac:chgData name="janenemma K" userId="627bf1e3f9096c92" providerId="LiveId" clId="{48FF993F-9670-4033-B0B5-BF0FD3682926}" dt="2026-08-04T18:11:02.912" v="253" actId="20577"/>
          <ac:spMkLst>
            <pc:docMk/>
            <pc:sldMk cId="1141898937" sldId="875"/>
            <ac:spMk id="3" creationId="{E19A9772-DAA0-82A7-267C-358B1C59A525}"/>
          </ac:spMkLst>
        </pc:spChg>
        <pc:spChg chg="mod">
          <ac:chgData name="janenemma K" userId="627bf1e3f9096c92" providerId="LiveId" clId="{48FF993F-9670-4033-B0B5-BF0FD3682926}" dt="2026-08-04T18:09:26.442" v="202" actId="5793"/>
          <ac:spMkLst>
            <pc:docMk/>
            <pc:sldMk cId="1141898937" sldId="875"/>
            <ac:spMk id="4" creationId="{5538F480-1F59-6112-D539-6AB22DAA5833}"/>
          </ac:spMkLst>
        </pc:spChg>
        <pc:picChg chg="add mod">
          <ac:chgData name="janenemma K" userId="627bf1e3f9096c92" providerId="LiveId" clId="{48FF993F-9670-4033-B0B5-BF0FD3682926}" dt="2026-08-04T18:10:22.312" v="207" actId="1076"/>
          <ac:picMkLst>
            <pc:docMk/>
            <pc:sldMk cId="1141898937" sldId="875"/>
            <ac:picMk id="6" creationId="{E424ED9A-7279-A203-7085-AF7438440DF9}"/>
          </ac:picMkLst>
        </pc:picChg>
      </pc:sldChg>
      <pc:sldChg chg="modSp add mod ord">
        <pc:chgData name="janenemma K" userId="627bf1e3f9096c92" providerId="LiveId" clId="{48FF993F-9670-4033-B0B5-BF0FD3682926}" dt="2026-08-25T08:31:52.275" v="688" actId="27636"/>
        <pc:sldMkLst>
          <pc:docMk/>
          <pc:sldMk cId="173099072" sldId="876"/>
        </pc:sldMkLst>
        <pc:spChg chg="mod">
          <ac:chgData name="janenemma K" userId="627bf1e3f9096c92" providerId="LiveId" clId="{48FF993F-9670-4033-B0B5-BF0FD3682926}" dt="2026-08-04T18:18:18.197" v="444" actId="5793"/>
          <ac:spMkLst>
            <pc:docMk/>
            <pc:sldMk cId="173099072" sldId="876"/>
            <ac:spMk id="2" creationId="{C6D10930-57F7-A745-7245-0884FFBF64F0}"/>
          </ac:spMkLst>
        </pc:spChg>
        <pc:spChg chg="mod">
          <ac:chgData name="janenemma K" userId="627bf1e3f9096c92" providerId="LiveId" clId="{48FF993F-9670-4033-B0B5-BF0FD3682926}" dt="2026-08-25T08:31:52.275" v="688" actId="27636"/>
          <ac:spMkLst>
            <pc:docMk/>
            <pc:sldMk cId="173099072" sldId="876"/>
            <ac:spMk id="3" creationId="{85C360CE-502F-FE8B-6E3C-846FDE777C90}"/>
          </ac:spMkLst>
        </pc:spChg>
      </pc:sldChg>
      <pc:sldChg chg="modSp add mod">
        <pc:chgData name="janenemma K" userId="627bf1e3f9096c92" providerId="LiveId" clId="{48FF993F-9670-4033-B0B5-BF0FD3682926}" dt="2026-08-25T09:12:39.280" v="698" actId="14100"/>
        <pc:sldMkLst>
          <pc:docMk/>
          <pc:sldMk cId="2910039706" sldId="877"/>
        </pc:sldMkLst>
        <pc:spChg chg="mod">
          <ac:chgData name="janenemma K" userId="627bf1e3f9096c92" providerId="LiveId" clId="{48FF993F-9670-4033-B0B5-BF0FD3682926}" dt="2026-08-25T09:12:39.280" v="698" actId="14100"/>
          <ac:spMkLst>
            <pc:docMk/>
            <pc:sldMk cId="2910039706" sldId="877"/>
            <ac:spMk id="2" creationId="{770EEF39-075E-188A-5E30-232D58929B37}"/>
          </ac:spMkLst>
        </pc:spChg>
        <pc:spChg chg="mod">
          <ac:chgData name="janenemma K" userId="627bf1e3f9096c92" providerId="LiveId" clId="{48FF993F-9670-4033-B0B5-BF0FD3682926}" dt="2026-08-25T09:12:18.898" v="695" actId="14100"/>
          <ac:spMkLst>
            <pc:docMk/>
            <pc:sldMk cId="2910039706" sldId="877"/>
            <ac:spMk id="3" creationId="{B43AFB17-CAEE-BC27-720A-C10936F4F397}"/>
          </ac:spMkLst>
        </pc:spChg>
      </pc:sldChg>
      <pc:sldChg chg="addSp delSp modSp add mod ord">
        <pc:chgData name="janenemma K" userId="627bf1e3f9096c92" providerId="LiveId" clId="{48FF993F-9670-4033-B0B5-BF0FD3682926}" dt="2026-08-04T18:22:51.879" v="525" actId="1076"/>
        <pc:sldMkLst>
          <pc:docMk/>
          <pc:sldMk cId="2549864736" sldId="878"/>
        </pc:sldMkLst>
        <pc:spChg chg="mod">
          <ac:chgData name="janenemma K" userId="627bf1e3f9096c92" providerId="LiveId" clId="{48FF993F-9670-4033-B0B5-BF0FD3682926}" dt="2026-08-04T18:20:50.561" v="510" actId="14100"/>
          <ac:spMkLst>
            <pc:docMk/>
            <pc:sldMk cId="2549864736" sldId="878"/>
            <ac:spMk id="3" creationId="{133F5BA1-F247-D222-BE44-2E1709A96CDE}"/>
          </ac:spMkLst>
        </pc:spChg>
        <pc:spChg chg="mod">
          <ac:chgData name="janenemma K" userId="627bf1e3f9096c92" providerId="LiveId" clId="{48FF993F-9670-4033-B0B5-BF0FD3682926}" dt="2026-08-04T18:20:24.157" v="501" actId="20577"/>
          <ac:spMkLst>
            <pc:docMk/>
            <pc:sldMk cId="2549864736" sldId="878"/>
            <ac:spMk id="4" creationId="{33CC9462-AD4B-9731-1889-795D055C1671}"/>
          </ac:spMkLst>
        </pc:spChg>
        <pc:picChg chg="add mod">
          <ac:chgData name="janenemma K" userId="627bf1e3f9096c92" providerId="LiveId" clId="{48FF993F-9670-4033-B0B5-BF0FD3682926}" dt="2026-08-04T18:22:51.879" v="525" actId="1076"/>
          <ac:picMkLst>
            <pc:docMk/>
            <pc:sldMk cId="2549864736" sldId="878"/>
            <ac:picMk id="9" creationId="{535DBFBB-8839-C82E-B1A6-39F8AA46AD4A}"/>
          </ac:picMkLst>
        </pc:picChg>
      </pc:sldChg>
      <pc:sldChg chg="addSp delSp modSp add mod modAnim">
        <pc:chgData name="janenemma K" userId="627bf1e3f9096c92" providerId="LiveId" clId="{48FF993F-9670-4033-B0B5-BF0FD3682926}" dt="2026-08-04T18:26:38.829" v="609"/>
        <pc:sldMkLst>
          <pc:docMk/>
          <pc:sldMk cId="3389567955" sldId="879"/>
        </pc:sldMkLst>
        <pc:spChg chg="mod">
          <ac:chgData name="janenemma K" userId="627bf1e3f9096c92" providerId="LiveId" clId="{48FF993F-9670-4033-B0B5-BF0FD3682926}" dt="2026-08-04T18:24:24.737" v="541" actId="20577"/>
          <ac:spMkLst>
            <pc:docMk/>
            <pc:sldMk cId="3389567955" sldId="879"/>
            <ac:spMk id="3" creationId="{D13F184D-258E-29A9-1B65-4B90BCF7D815}"/>
          </ac:spMkLst>
        </pc:spChg>
        <pc:spChg chg="mod">
          <ac:chgData name="janenemma K" userId="627bf1e3f9096c92" providerId="LiveId" clId="{48FF993F-9670-4033-B0B5-BF0FD3682926}" dt="2026-08-04T18:26:04.512" v="605" actId="20577"/>
          <ac:spMkLst>
            <pc:docMk/>
            <pc:sldMk cId="3389567955" sldId="879"/>
            <ac:spMk id="4" creationId="{2D2E71C9-75AF-0FF4-819D-6851EE38F171}"/>
          </ac:spMkLst>
        </pc:spChg>
        <pc:spChg chg="add mod">
          <ac:chgData name="janenemma K" userId="627bf1e3f9096c92" providerId="LiveId" clId="{48FF993F-9670-4033-B0B5-BF0FD3682926}" dt="2026-08-04T18:25:49.911" v="572" actId="20577"/>
          <ac:spMkLst>
            <pc:docMk/>
            <pc:sldMk cId="3389567955" sldId="879"/>
            <ac:spMk id="6" creationId="{C8554E5A-25D6-90CC-401A-DE8B2ABEA631}"/>
          </ac:spMkLst>
        </pc:spChg>
      </pc:sldChg>
      <pc:sldChg chg="delSp modSp add mod ord">
        <pc:chgData name="janenemma K" userId="627bf1e3f9096c92" providerId="LiveId" clId="{48FF993F-9670-4033-B0B5-BF0FD3682926}" dt="2026-08-04T18:32:50.308" v="685" actId="255"/>
        <pc:sldMkLst>
          <pc:docMk/>
          <pc:sldMk cId="1567828269" sldId="880"/>
        </pc:sldMkLst>
        <pc:spChg chg="mod">
          <ac:chgData name="janenemma K" userId="627bf1e3f9096c92" providerId="LiveId" clId="{48FF993F-9670-4033-B0B5-BF0FD3682926}" dt="2026-08-04T18:32:50.308" v="685" actId="255"/>
          <ac:spMkLst>
            <pc:docMk/>
            <pc:sldMk cId="1567828269" sldId="880"/>
            <ac:spMk id="3" creationId="{B68A52F8-908D-20E6-E97E-34281BEF1AF7}"/>
          </ac:spMkLst>
        </pc:spChg>
        <pc:spChg chg="mod">
          <ac:chgData name="janenemma K" userId="627bf1e3f9096c92" providerId="LiveId" clId="{48FF993F-9670-4033-B0B5-BF0FD3682926}" dt="2026-08-04T18:32:28.727" v="665" actId="20577"/>
          <ac:spMkLst>
            <pc:docMk/>
            <pc:sldMk cId="1567828269" sldId="880"/>
            <ac:spMk id="5" creationId="{6C56A445-6D01-7233-4352-15ABCC5E6EE6}"/>
          </ac:spMkLst>
        </pc:spChg>
      </pc:sldChg>
      <pc:sldChg chg="modSp mod">
        <pc:chgData name="janenemma K" userId="627bf1e3f9096c92" providerId="LiveId" clId="{48FF993F-9670-4033-B0B5-BF0FD3682926}" dt="2026-08-25T09:11:20.860" v="694" actId="20577"/>
        <pc:sldMkLst>
          <pc:docMk/>
          <pc:sldMk cId="1787310838" sldId="881"/>
        </pc:sldMkLst>
        <pc:spChg chg="mod">
          <ac:chgData name="janenemma K" userId="627bf1e3f9096c92" providerId="LiveId" clId="{48FF993F-9670-4033-B0B5-BF0FD3682926}" dt="2026-08-25T09:11:20.860" v="694" actId="20577"/>
          <ac:spMkLst>
            <pc:docMk/>
            <pc:sldMk cId="1787310838" sldId="881"/>
            <ac:spMk id="6" creationId="{4BFAE793-DA3A-D61E-836A-B7670AC70122}"/>
          </ac:spMkLst>
        </pc:spChg>
      </pc:sldChg>
    </pc:docChg>
  </pc:docChgLst>
  <pc:docChgLst>
    <pc:chgData name="janenemma K" userId="627bf1e3f9096c92" providerId="LiveId" clId="{2A0B2DB5-BCD0-45E2-8B7D-D815BA5092B8}"/>
    <pc:docChg chg="custSel addSld modSld sldOrd">
      <pc:chgData name="janenemma K" userId="627bf1e3f9096c92" providerId="LiveId" clId="{2A0B2DB5-BCD0-45E2-8B7D-D815BA5092B8}" dt="2026-08-16T18:45:29.430" v="234" actId="255"/>
      <pc:docMkLst>
        <pc:docMk/>
      </pc:docMkLst>
      <pc:sldChg chg="modSp mod">
        <pc:chgData name="janenemma K" userId="627bf1e3f9096c92" providerId="LiveId" clId="{2A0B2DB5-BCD0-45E2-8B7D-D815BA5092B8}" dt="2026-08-16T18:35:05.366" v="161" actId="255"/>
        <pc:sldMkLst>
          <pc:docMk/>
          <pc:sldMk cId="3945047810" sldId="857"/>
        </pc:sldMkLst>
        <pc:spChg chg="mod">
          <ac:chgData name="janenemma K" userId="627bf1e3f9096c92" providerId="LiveId" clId="{2A0B2DB5-BCD0-45E2-8B7D-D815BA5092B8}" dt="2026-08-16T18:35:05.366" v="161" actId="255"/>
          <ac:spMkLst>
            <pc:docMk/>
            <pc:sldMk cId="3945047810" sldId="857"/>
            <ac:spMk id="2" creationId="{BB8675C6-4284-19E6-3576-9342C29D464B}"/>
          </ac:spMkLst>
        </pc:spChg>
      </pc:sldChg>
      <pc:sldChg chg="modSp mod">
        <pc:chgData name="janenemma K" userId="627bf1e3f9096c92" providerId="LiveId" clId="{2A0B2DB5-BCD0-45E2-8B7D-D815BA5092B8}" dt="2026-08-16T18:33:15.815" v="158" actId="255"/>
        <pc:sldMkLst>
          <pc:docMk/>
          <pc:sldMk cId="3260090122" sldId="861"/>
        </pc:sldMkLst>
        <pc:spChg chg="mod">
          <ac:chgData name="janenemma K" userId="627bf1e3f9096c92" providerId="LiveId" clId="{2A0B2DB5-BCD0-45E2-8B7D-D815BA5092B8}" dt="2026-08-16T18:33:15.815" v="158" actId="255"/>
          <ac:spMkLst>
            <pc:docMk/>
            <pc:sldMk cId="3260090122" sldId="861"/>
            <ac:spMk id="3" creationId="{73A7A74A-D0B7-F0EE-072A-B565B57AC181}"/>
          </ac:spMkLst>
        </pc:spChg>
      </pc:sldChg>
      <pc:sldChg chg="modSp mod">
        <pc:chgData name="janenemma K" userId="627bf1e3f9096c92" providerId="LiveId" clId="{2A0B2DB5-BCD0-45E2-8B7D-D815BA5092B8}" dt="2026-08-15T17:44:11.412" v="10" actId="20577"/>
        <pc:sldMkLst>
          <pc:docMk/>
          <pc:sldMk cId="3885739814" sldId="864"/>
        </pc:sldMkLst>
        <pc:spChg chg="mod">
          <ac:chgData name="janenemma K" userId="627bf1e3f9096c92" providerId="LiveId" clId="{2A0B2DB5-BCD0-45E2-8B7D-D815BA5092B8}" dt="2026-08-15T17:44:11.412" v="10" actId="20577"/>
          <ac:spMkLst>
            <pc:docMk/>
            <pc:sldMk cId="3885739814" sldId="864"/>
            <ac:spMk id="4" creationId="{44683731-4E59-DA62-707A-680266458C2B}"/>
          </ac:spMkLst>
        </pc:spChg>
      </pc:sldChg>
      <pc:sldChg chg="modSp mod">
        <pc:chgData name="janenemma K" userId="627bf1e3f9096c92" providerId="LiveId" clId="{2A0B2DB5-BCD0-45E2-8B7D-D815BA5092B8}" dt="2026-08-16T18:27:29.826" v="137" actId="20577"/>
        <pc:sldMkLst>
          <pc:docMk/>
          <pc:sldMk cId="2419246388" sldId="866"/>
        </pc:sldMkLst>
        <pc:spChg chg="mod">
          <ac:chgData name="janenemma K" userId="627bf1e3f9096c92" providerId="LiveId" clId="{2A0B2DB5-BCD0-45E2-8B7D-D815BA5092B8}" dt="2026-08-16T18:27:29.826" v="137" actId="20577"/>
          <ac:spMkLst>
            <pc:docMk/>
            <pc:sldMk cId="2419246388" sldId="866"/>
            <ac:spMk id="2" creationId="{A258D668-2B0B-3C76-F7E1-0D951022CF75}"/>
          </ac:spMkLst>
        </pc:spChg>
        <pc:spChg chg="mod">
          <ac:chgData name="janenemma K" userId="627bf1e3f9096c92" providerId="LiveId" clId="{2A0B2DB5-BCD0-45E2-8B7D-D815BA5092B8}" dt="2026-08-15T17:45:12.179" v="15" actId="255"/>
          <ac:spMkLst>
            <pc:docMk/>
            <pc:sldMk cId="2419246388" sldId="866"/>
            <ac:spMk id="6" creationId="{67308703-701B-F411-8E29-5DE0E6CC7A51}"/>
          </ac:spMkLst>
        </pc:spChg>
      </pc:sldChg>
      <pc:sldChg chg="modSp mod">
        <pc:chgData name="janenemma K" userId="627bf1e3f9096c92" providerId="LiveId" clId="{2A0B2DB5-BCD0-45E2-8B7D-D815BA5092B8}" dt="2026-08-16T18:35:44.032" v="165" actId="20577"/>
        <pc:sldMkLst>
          <pc:docMk/>
          <pc:sldMk cId="1078087063" sldId="867"/>
        </pc:sldMkLst>
        <pc:spChg chg="mod">
          <ac:chgData name="janenemma K" userId="627bf1e3f9096c92" providerId="LiveId" clId="{2A0B2DB5-BCD0-45E2-8B7D-D815BA5092B8}" dt="2026-08-16T18:35:44.032" v="165" actId="20577"/>
          <ac:spMkLst>
            <pc:docMk/>
            <pc:sldMk cId="1078087063" sldId="867"/>
            <ac:spMk id="2" creationId="{F3D2F0B9-197A-E915-0B5E-F195B9716BB8}"/>
          </ac:spMkLst>
        </pc:spChg>
      </pc:sldChg>
      <pc:sldChg chg="modSp mod">
        <pc:chgData name="janenemma K" userId="627bf1e3f9096c92" providerId="LiveId" clId="{2A0B2DB5-BCD0-45E2-8B7D-D815BA5092B8}" dt="2026-08-16T18:36:00.028" v="168" actId="20577"/>
        <pc:sldMkLst>
          <pc:docMk/>
          <pc:sldMk cId="3297996639" sldId="870"/>
        </pc:sldMkLst>
        <pc:spChg chg="mod">
          <ac:chgData name="janenemma K" userId="627bf1e3f9096c92" providerId="LiveId" clId="{2A0B2DB5-BCD0-45E2-8B7D-D815BA5092B8}" dt="2026-08-16T18:36:00.028" v="168" actId="20577"/>
          <ac:spMkLst>
            <pc:docMk/>
            <pc:sldMk cId="3297996639" sldId="870"/>
            <ac:spMk id="2" creationId="{C6475BFC-AE96-7428-5AB0-F6DBF69B9390}"/>
          </ac:spMkLst>
        </pc:spChg>
      </pc:sldChg>
      <pc:sldChg chg="modSp mod">
        <pc:chgData name="janenemma K" userId="627bf1e3f9096c92" providerId="LiveId" clId="{2A0B2DB5-BCD0-45E2-8B7D-D815BA5092B8}" dt="2026-08-16T18:40:34.397" v="178" actId="14100"/>
        <pc:sldMkLst>
          <pc:docMk/>
          <pc:sldMk cId="2279241339" sldId="871"/>
        </pc:sldMkLst>
        <pc:spChg chg="mod">
          <ac:chgData name="janenemma K" userId="627bf1e3f9096c92" providerId="LiveId" clId="{2A0B2DB5-BCD0-45E2-8B7D-D815BA5092B8}" dt="2026-08-16T18:40:34.397" v="178" actId="14100"/>
          <ac:spMkLst>
            <pc:docMk/>
            <pc:sldMk cId="2279241339" sldId="871"/>
            <ac:spMk id="2" creationId="{7B17A6EF-5A0A-08B7-4F64-CD3F482409E4}"/>
          </ac:spMkLst>
        </pc:spChg>
        <pc:spChg chg="mod">
          <ac:chgData name="janenemma K" userId="627bf1e3f9096c92" providerId="LiveId" clId="{2A0B2DB5-BCD0-45E2-8B7D-D815BA5092B8}" dt="2026-08-16T18:40:27.845" v="177" actId="14100"/>
          <ac:spMkLst>
            <pc:docMk/>
            <pc:sldMk cId="2279241339" sldId="871"/>
            <ac:spMk id="6" creationId="{6182C62C-2E9E-121C-858A-C0AEA3998632}"/>
          </ac:spMkLst>
        </pc:spChg>
      </pc:sldChg>
      <pc:sldChg chg="modSp mod">
        <pc:chgData name="janenemma K" userId="627bf1e3f9096c92" providerId="LiveId" clId="{2A0B2DB5-BCD0-45E2-8B7D-D815BA5092B8}" dt="2026-08-16T18:41:19.109" v="182" actId="14100"/>
        <pc:sldMkLst>
          <pc:docMk/>
          <pc:sldMk cId="863454417" sldId="872"/>
        </pc:sldMkLst>
        <pc:spChg chg="mod">
          <ac:chgData name="janenemma K" userId="627bf1e3f9096c92" providerId="LiveId" clId="{2A0B2DB5-BCD0-45E2-8B7D-D815BA5092B8}" dt="2026-08-16T18:41:12.273" v="181" actId="255"/>
          <ac:spMkLst>
            <pc:docMk/>
            <pc:sldMk cId="863454417" sldId="872"/>
            <ac:spMk id="3" creationId="{22622B39-0B59-13E6-A8D1-BC4636586F71}"/>
          </ac:spMkLst>
        </pc:spChg>
        <pc:spChg chg="mod">
          <ac:chgData name="janenemma K" userId="627bf1e3f9096c92" providerId="LiveId" clId="{2A0B2DB5-BCD0-45E2-8B7D-D815BA5092B8}" dt="2026-08-16T18:41:19.109" v="182" actId="14100"/>
          <ac:spMkLst>
            <pc:docMk/>
            <pc:sldMk cId="863454417" sldId="872"/>
            <ac:spMk id="4" creationId="{E42EFFFB-DC43-4084-EE86-210ACA769DCA}"/>
          </ac:spMkLst>
        </pc:spChg>
      </pc:sldChg>
      <pc:sldChg chg="modSp mod">
        <pc:chgData name="janenemma K" userId="627bf1e3f9096c92" providerId="LiveId" clId="{2A0B2DB5-BCD0-45E2-8B7D-D815BA5092B8}" dt="2026-08-16T18:31:42.711" v="157" actId="20577"/>
        <pc:sldMkLst>
          <pc:docMk/>
          <pc:sldMk cId="2971719563" sldId="873"/>
        </pc:sldMkLst>
        <pc:spChg chg="mod">
          <ac:chgData name="janenemma K" userId="627bf1e3f9096c92" providerId="LiveId" clId="{2A0B2DB5-BCD0-45E2-8B7D-D815BA5092B8}" dt="2026-08-16T18:31:42.711" v="157" actId="20577"/>
          <ac:spMkLst>
            <pc:docMk/>
            <pc:sldMk cId="2971719563" sldId="873"/>
            <ac:spMk id="2" creationId="{731DA943-6DE9-3ADA-F763-D06CDB838D4B}"/>
          </ac:spMkLst>
        </pc:spChg>
        <pc:spChg chg="mod">
          <ac:chgData name="janenemma K" userId="627bf1e3f9096c92" providerId="LiveId" clId="{2A0B2DB5-BCD0-45E2-8B7D-D815BA5092B8}" dt="2026-08-16T18:28:52.495" v="139" actId="255"/>
          <ac:spMkLst>
            <pc:docMk/>
            <pc:sldMk cId="2971719563" sldId="873"/>
            <ac:spMk id="6" creationId="{75E357E4-2B8B-6E0C-8772-319282D44C99}"/>
          </ac:spMkLst>
        </pc:spChg>
      </pc:sldChg>
      <pc:sldChg chg="modSp mod">
        <pc:chgData name="janenemma K" userId="627bf1e3f9096c92" providerId="LiveId" clId="{2A0B2DB5-BCD0-45E2-8B7D-D815BA5092B8}" dt="2026-08-16T18:39:28.509" v="173" actId="27636"/>
        <pc:sldMkLst>
          <pc:docMk/>
          <pc:sldMk cId="173099072" sldId="876"/>
        </pc:sldMkLst>
        <pc:spChg chg="mod">
          <ac:chgData name="janenemma K" userId="627bf1e3f9096c92" providerId="LiveId" clId="{2A0B2DB5-BCD0-45E2-8B7D-D815BA5092B8}" dt="2026-08-15T17:50:58.174" v="92" actId="20577"/>
          <ac:spMkLst>
            <pc:docMk/>
            <pc:sldMk cId="173099072" sldId="876"/>
            <ac:spMk id="2" creationId="{C6D10930-57F7-A745-7245-0884FFBF64F0}"/>
          </ac:spMkLst>
        </pc:spChg>
        <pc:spChg chg="mod">
          <ac:chgData name="janenemma K" userId="627bf1e3f9096c92" providerId="LiveId" clId="{2A0B2DB5-BCD0-45E2-8B7D-D815BA5092B8}" dt="2026-08-16T18:39:28.509" v="173" actId="27636"/>
          <ac:spMkLst>
            <pc:docMk/>
            <pc:sldMk cId="173099072" sldId="876"/>
            <ac:spMk id="3" creationId="{85C360CE-502F-FE8B-6E3C-846FDE777C90}"/>
          </ac:spMkLst>
        </pc:spChg>
      </pc:sldChg>
      <pc:sldChg chg="modSp mod">
        <pc:chgData name="janenemma K" userId="627bf1e3f9096c92" providerId="LiveId" clId="{2A0B2DB5-BCD0-45E2-8B7D-D815BA5092B8}" dt="2026-08-16T18:39:42.209" v="175" actId="27636"/>
        <pc:sldMkLst>
          <pc:docMk/>
          <pc:sldMk cId="2910039706" sldId="877"/>
        </pc:sldMkLst>
        <pc:spChg chg="mod">
          <ac:chgData name="janenemma K" userId="627bf1e3f9096c92" providerId="LiveId" clId="{2A0B2DB5-BCD0-45E2-8B7D-D815BA5092B8}" dt="2026-08-15T17:47:17.170" v="31" actId="14100"/>
          <ac:spMkLst>
            <pc:docMk/>
            <pc:sldMk cId="2910039706" sldId="877"/>
            <ac:spMk id="2" creationId="{770EEF39-075E-188A-5E30-232D58929B37}"/>
          </ac:spMkLst>
        </pc:spChg>
        <pc:spChg chg="mod">
          <ac:chgData name="janenemma K" userId="627bf1e3f9096c92" providerId="LiveId" clId="{2A0B2DB5-BCD0-45E2-8B7D-D815BA5092B8}" dt="2026-08-16T18:39:42.209" v="175" actId="27636"/>
          <ac:spMkLst>
            <pc:docMk/>
            <pc:sldMk cId="2910039706" sldId="877"/>
            <ac:spMk id="3" creationId="{B43AFB17-CAEE-BC27-720A-C10936F4F397}"/>
          </ac:spMkLst>
        </pc:spChg>
      </pc:sldChg>
      <pc:sldChg chg="modSp mod">
        <pc:chgData name="janenemma K" userId="627bf1e3f9096c92" providerId="LiveId" clId="{2A0B2DB5-BCD0-45E2-8B7D-D815BA5092B8}" dt="2026-08-15T17:47:37.700" v="32" actId="255"/>
        <pc:sldMkLst>
          <pc:docMk/>
          <pc:sldMk cId="2549864736" sldId="878"/>
        </pc:sldMkLst>
        <pc:spChg chg="mod">
          <ac:chgData name="janenemma K" userId="627bf1e3f9096c92" providerId="LiveId" clId="{2A0B2DB5-BCD0-45E2-8B7D-D815BA5092B8}" dt="2026-08-15T17:47:37.700" v="32" actId="255"/>
          <ac:spMkLst>
            <pc:docMk/>
            <pc:sldMk cId="2549864736" sldId="878"/>
            <ac:spMk id="3" creationId="{133F5BA1-F247-D222-BE44-2E1709A96CDE}"/>
          </ac:spMkLst>
        </pc:spChg>
      </pc:sldChg>
      <pc:sldChg chg="modSp modAnim">
        <pc:chgData name="janenemma K" userId="627bf1e3f9096c92" providerId="LiveId" clId="{2A0B2DB5-BCD0-45E2-8B7D-D815BA5092B8}" dt="2026-08-15T17:50:28.611" v="89"/>
        <pc:sldMkLst>
          <pc:docMk/>
          <pc:sldMk cId="3389567955" sldId="879"/>
        </pc:sldMkLst>
        <pc:spChg chg="mod">
          <ac:chgData name="janenemma K" userId="627bf1e3f9096c92" providerId="LiveId" clId="{2A0B2DB5-BCD0-45E2-8B7D-D815BA5092B8}" dt="2026-08-15T17:48:12.119" v="51" actId="20577"/>
          <ac:spMkLst>
            <pc:docMk/>
            <pc:sldMk cId="3389567955" sldId="879"/>
            <ac:spMk id="6" creationId="{C8554E5A-25D6-90CC-401A-DE8B2ABEA631}"/>
          </ac:spMkLst>
        </pc:spChg>
      </pc:sldChg>
      <pc:sldChg chg="modSp mod">
        <pc:chgData name="janenemma K" userId="627bf1e3f9096c92" providerId="LiveId" clId="{2A0B2DB5-BCD0-45E2-8B7D-D815BA5092B8}" dt="2026-08-16T18:45:29.430" v="234" actId="255"/>
        <pc:sldMkLst>
          <pc:docMk/>
          <pc:sldMk cId="1567828269" sldId="880"/>
        </pc:sldMkLst>
        <pc:spChg chg="mod">
          <ac:chgData name="janenemma K" userId="627bf1e3f9096c92" providerId="LiveId" clId="{2A0B2DB5-BCD0-45E2-8B7D-D815BA5092B8}" dt="2026-08-16T18:45:19.340" v="233" actId="20577"/>
          <ac:spMkLst>
            <pc:docMk/>
            <pc:sldMk cId="1567828269" sldId="880"/>
            <ac:spMk id="3" creationId="{B68A52F8-908D-20E6-E97E-34281BEF1AF7}"/>
          </ac:spMkLst>
        </pc:spChg>
        <pc:spChg chg="mod">
          <ac:chgData name="janenemma K" userId="627bf1e3f9096c92" providerId="LiveId" clId="{2A0B2DB5-BCD0-45E2-8B7D-D815BA5092B8}" dt="2026-08-16T18:45:29.430" v="234" actId="255"/>
          <ac:spMkLst>
            <pc:docMk/>
            <pc:sldMk cId="1567828269" sldId="880"/>
            <ac:spMk id="5" creationId="{6C56A445-6D01-7233-4352-15ABCC5E6EE6}"/>
          </ac:spMkLst>
        </pc:spChg>
      </pc:sldChg>
      <pc:sldChg chg="modSp add mod">
        <pc:chgData name="janenemma K" userId="627bf1e3f9096c92" providerId="LiveId" clId="{2A0B2DB5-BCD0-45E2-8B7D-D815BA5092B8}" dt="2026-08-15T17:46:00.901" v="25" actId="20577"/>
        <pc:sldMkLst>
          <pc:docMk/>
          <pc:sldMk cId="1787310838" sldId="881"/>
        </pc:sldMkLst>
        <pc:spChg chg="mod">
          <ac:chgData name="janenemma K" userId="627bf1e3f9096c92" providerId="LiveId" clId="{2A0B2DB5-BCD0-45E2-8B7D-D815BA5092B8}" dt="2026-08-15T17:45:56.560" v="24" actId="20577"/>
          <ac:spMkLst>
            <pc:docMk/>
            <pc:sldMk cId="1787310838" sldId="881"/>
            <ac:spMk id="2" creationId="{9BE2A8E7-85FE-F76C-DBAE-B8042AF31D4A}"/>
          </ac:spMkLst>
        </pc:spChg>
        <pc:spChg chg="mod">
          <ac:chgData name="janenemma K" userId="627bf1e3f9096c92" providerId="LiveId" clId="{2A0B2DB5-BCD0-45E2-8B7D-D815BA5092B8}" dt="2026-08-15T17:46:00.901" v="25" actId="20577"/>
          <ac:spMkLst>
            <pc:docMk/>
            <pc:sldMk cId="1787310838" sldId="881"/>
            <ac:spMk id="6" creationId="{4BFAE793-DA3A-D61E-836A-B7670AC70122}"/>
          </ac:spMkLst>
        </pc:spChg>
      </pc:sldChg>
      <pc:sldChg chg="modSp add mod ord">
        <pc:chgData name="janenemma K" userId="627bf1e3f9096c92" providerId="LiveId" clId="{2A0B2DB5-BCD0-45E2-8B7D-D815BA5092B8}" dt="2026-08-15T17:49:32.836" v="85" actId="20577"/>
        <pc:sldMkLst>
          <pc:docMk/>
          <pc:sldMk cId="480185988" sldId="882"/>
        </pc:sldMkLst>
        <pc:spChg chg="mod">
          <ac:chgData name="janenemma K" userId="627bf1e3f9096c92" providerId="LiveId" clId="{2A0B2DB5-BCD0-45E2-8B7D-D815BA5092B8}" dt="2026-08-15T17:49:32.836" v="85" actId="20577"/>
          <ac:spMkLst>
            <pc:docMk/>
            <pc:sldMk cId="480185988" sldId="882"/>
            <ac:spMk id="2" creationId="{64EC5BAB-4DB2-CD3F-608B-5DD387EC0D1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4DFA9-38CF-7D4C-9EB4-7A6A0A01A9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C5D27-E275-914C-B9A8-807C55B006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98490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9CB90-614C-5144-87C1-67812BEDF5F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E7EC0-9BE3-5541-9D76-7DE32A6C9D4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E7053-0441-2ED3-8094-1FBB4C654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281105D-ABAB-DF32-C671-22EDBF0C58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DAC1F5-CF7E-D53E-DD25-041760729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33D854F0-0169-982B-7C60-5818EA8D32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40DF7A-618A-BF02-A3C8-AC1966534D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0494A9-B5B2-6C3D-FDAA-9BC63B084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50A96-68EF-D8D1-E7BE-4766C6AA0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02FBD68-272B-670C-BEB6-7D0644EA7B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1677E25-53DC-E568-0A32-A2D914BAB8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F7C0BB45-46BE-EF60-D423-8A429C46D8C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A267B5-469E-930A-0807-84EBF8E110C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58704E7-DCD0-E768-913F-6C9276A7F4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6E7EC0-9BE3-5541-9D76-7DE32A6C9D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55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ACB3E90-1C17-B62A-09EA-654842656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pic>
        <p:nvPicPr>
          <p:cNvPr id="2" name="Afbeelding 1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2E3B642-DB6E-075C-D447-88B9DA014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9BF396-09F0-968A-868B-4A2795E62CFE}"/>
              </a:ext>
            </a:extLst>
          </p:cNvPr>
          <p:cNvSpPr/>
          <p:nvPr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11BA37A5-8531-B1A6-7C28-8B14E1C8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B7531473-B736-5BF1-B117-2CEE2C12F4EB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3F244599-E230-A549-5EEB-BA6DA46C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817BFE8C-26B2-D76C-94FA-4E4191FF8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414536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86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8693890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7109" y="2144713"/>
            <a:ext cx="6318983" cy="891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+mj-lt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hier invullen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989" y="3540125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</a:t>
            </a:r>
          </a:p>
        </p:txBody>
      </p:sp>
    </p:spTree>
    <p:extLst>
      <p:ext uri="{BB962C8B-B14F-4D97-AF65-F5344CB8AC3E}">
        <p14:creationId xmlns:p14="http://schemas.microsoft.com/office/powerpoint/2010/main" val="182067408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379784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1" y="2086707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973" y="868238"/>
            <a:ext cx="3968811" cy="5690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61888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29242" cy="685799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6799385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13588" y="2344615"/>
            <a:ext cx="3968811" cy="3557709"/>
          </a:xfrm>
          <a:prstGeom prst="rect">
            <a:avLst/>
          </a:prstGeom>
        </p:spPr>
        <p:txBody>
          <a:bodyPr/>
          <a:lstStyle>
            <a:lvl1pPr marL="342900" indent="-342900" algn="l">
              <a:lnSpc>
                <a:spcPct val="200000"/>
              </a:lnSpc>
              <a:buFont typeface="Arial" panose="020B0604020202020204" pitchFamily="34" charset="0"/>
              <a:buChar char="•"/>
              <a:defRPr b="1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r>
              <a:rPr lang="nl-NL" dirty="0" err="1"/>
              <a:t>Vijde</a:t>
            </a:r>
            <a:r>
              <a:rPr lang="nl-NL" dirty="0"/>
              <a:t> niveau</a:t>
            </a:r>
          </a:p>
          <a:p>
            <a:pPr lvl="0"/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8F8628-B044-9304-F58D-640FB39A99F0}"/>
              </a:ext>
            </a:extLst>
          </p:cNvPr>
          <p:cNvCxnSpPr>
            <a:cxnSpLocks/>
          </p:cNvCxnSpPr>
          <p:nvPr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6">
            <a:extLst>
              <a:ext uri="{FF2B5EF4-FFF2-40B4-BE49-F238E27FC236}">
                <a16:creationId xmlns:a16="http://schemas.microsoft.com/office/drawing/2014/main" id="{FEA328DD-C7C1-62CD-9997-864D867157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3588" y="848237"/>
            <a:ext cx="4021014" cy="90335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613588" y="2051538"/>
            <a:ext cx="39688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11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van de slide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2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E858CF7B-D33B-EBB8-B65C-748A776A48DE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42AF40E1-4D9D-D303-3837-BC40B1A79778}"/>
              </a:ext>
            </a:extLst>
          </p:cNvPr>
          <p:cNvSpPr/>
          <p:nvPr userDrawn="1"/>
        </p:nvSpPr>
        <p:spPr>
          <a:xfrm>
            <a:off x="1098923" y="1038038"/>
            <a:ext cx="9994153" cy="4781924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373A37-4967-F0BE-E675-9505CB9E2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1016" y="3015654"/>
            <a:ext cx="5944462" cy="82668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pic>
        <p:nvPicPr>
          <p:cNvPr id="6" name="Afbeelding 5" descr="Afbeelding met symbool&#10;&#10;Door AI gegenereerde inhoud is mogelijk onjuist.">
            <a:extLst>
              <a:ext uri="{FF2B5EF4-FFF2-40B4-BE49-F238E27FC236}">
                <a16:creationId xmlns:a16="http://schemas.microsoft.com/office/drawing/2014/main" id="{6AF77749-D8EF-2E14-5E12-EF036DB62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0662" y="1779953"/>
            <a:ext cx="5497260" cy="32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0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Lettertype, Graphics, schermopname, grafische vormgeving&#10;&#10;Door AI gegenereerde inhoud is mogelijk onjuist.">
            <a:extLst>
              <a:ext uri="{FF2B5EF4-FFF2-40B4-BE49-F238E27FC236}">
                <a16:creationId xmlns:a16="http://schemas.microsoft.com/office/drawing/2014/main" id="{F9535812-1B1D-1456-344A-AA0F079D09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542" y="0"/>
            <a:ext cx="11430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7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A04320B3-9260-9703-6939-8CD3F9A9F6D1}"/>
              </a:ext>
            </a:extLst>
          </p:cNvPr>
          <p:cNvSpPr/>
          <p:nvPr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95908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95788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1589707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204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8D5153-E757-7DD2-217B-2B1F634936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2525" y="868238"/>
            <a:ext cx="5082502" cy="5040313"/>
          </a:xfrm>
          <a:prstGeom prst="roundRect">
            <a:avLst>
              <a:gd name="adj" fmla="val 5270"/>
            </a:avLst>
          </a:prstGeom>
        </p:spPr>
        <p:txBody>
          <a:bodyPr/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D35E6FBD-6E2B-AF9E-AE54-1A14189EF988}"/>
              </a:ext>
            </a:extLst>
          </p:cNvPr>
          <p:cNvSpPr/>
          <p:nvPr/>
        </p:nvSpPr>
        <p:spPr>
          <a:xfrm>
            <a:off x="0" y="0"/>
            <a:ext cx="539261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FC903DE5-8188-27E5-5744-D0E1FBAE0CF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11901" y="2199793"/>
            <a:ext cx="3968811" cy="3557709"/>
          </a:xfrm>
          <a:prstGeom prst="rect">
            <a:avLst/>
          </a:prstGeom>
        </p:spPr>
        <p:txBody>
          <a:bodyPr/>
          <a:lstStyle>
            <a:lvl1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  <a:defRPr b="1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Eerste niveau</a:t>
            </a:r>
          </a:p>
          <a:p>
            <a:pPr lvl="0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0"/>
            <a:r>
              <a:rPr lang="nl-NL" dirty="0"/>
              <a:t>Vierde niveau</a:t>
            </a:r>
          </a:p>
          <a:p>
            <a:pPr lvl="0"/>
            <a:endParaRPr lang="nl-NL" dirty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142CBA3-28ED-73E1-A4AC-ED81287A7D46}"/>
              </a:ext>
            </a:extLst>
          </p:cNvPr>
          <p:cNvCxnSpPr>
            <a:cxnSpLocks/>
          </p:cNvCxnSpPr>
          <p:nvPr userDrawn="1"/>
        </p:nvCxnSpPr>
        <p:spPr>
          <a:xfrm>
            <a:off x="711900" y="2074985"/>
            <a:ext cx="3968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>
            <a:extLst>
              <a:ext uri="{FF2B5EF4-FFF2-40B4-BE49-F238E27FC236}">
                <a16:creationId xmlns:a16="http://schemas.microsoft.com/office/drawing/2014/main" id="{35FAAE45-0596-8F6E-1470-7234B01ED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01" y="955676"/>
            <a:ext cx="3968811" cy="56906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Titel van de slide</a:t>
            </a:r>
          </a:p>
        </p:txBody>
      </p:sp>
    </p:spTree>
    <p:extLst>
      <p:ext uri="{BB962C8B-B14F-4D97-AF65-F5344CB8AC3E}">
        <p14:creationId xmlns:p14="http://schemas.microsoft.com/office/powerpoint/2010/main" val="1188821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2F96BEA-D7BE-1E6E-DFCB-658F58D41C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22926" y="2186354"/>
            <a:ext cx="6318862" cy="130126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4800" b="1">
                <a:latin typeface="Rounded Mplus 1c Black" panose="020B0902020203020207" pitchFamily="34" charset="-128"/>
                <a:ea typeface="Rounded Mplus 1c Black" panose="020B0902020203020207" pitchFamily="34" charset="-128"/>
                <a:cs typeface="Rounded Mplus 1c Black" panose="020B0902020203020207" pitchFamily="34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 dirty="0"/>
              <a:t>Titel Donkere achtergrond</a:t>
            </a: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B97532BE-731C-28C7-8D93-6DEB5532DAE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22806" y="3798281"/>
            <a:ext cx="6318982" cy="12192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latin typeface="Poppins "/>
                <a:cs typeface="Poppins Bold" panose="00000800000000000000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Voettekst hier invullen voor een donkere achtergrond, of informatie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5D83EB36-5822-4049-5D26-82886049D28F}"/>
              </a:ext>
            </a:extLst>
          </p:cNvPr>
          <p:cNvSpPr/>
          <p:nvPr userDrawn="1"/>
        </p:nvSpPr>
        <p:spPr>
          <a:xfrm>
            <a:off x="8714899" y="1322050"/>
            <a:ext cx="2021001" cy="4213900"/>
          </a:xfrm>
          <a:prstGeom prst="roundRect">
            <a:avLst>
              <a:gd name="adj" fmla="val 8293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schemeClr val="bg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62290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8F6ACD03-0EFF-B60A-3872-BF1BFD660F39}"/>
              </a:ext>
            </a:extLst>
          </p:cNvPr>
          <p:cNvSpPr/>
          <p:nvPr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368300" dist="635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Afbeelding 7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9D8EB880-BCB3-6269-686C-023B11CC0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B53405CA-89B1-CE23-7457-59D735145F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0633" y="1793437"/>
            <a:ext cx="10070733" cy="3540369"/>
          </a:xfrm>
          <a:prstGeom prst="rect">
            <a:avLst/>
          </a:prstGeom>
        </p:spPr>
        <p:txBody>
          <a:bodyPr/>
          <a:lstStyle>
            <a:lvl1pPr algn="l">
              <a:lnSpc>
                <a:spcPct val="200000"/>
              </a:lnSpc>
              <a:defRPr sz="2400" b="1"/>
            </a:lvl1pPr>
            <a:lvl2pPr algn="l"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0"/>
            <a:r>
              <a:rPr lang="nl-NL" dirty="0"/>
              <a:t>Derde niveau</a:t>
            </a:r>
          </a:p>
          <a:p>
            <a:pPr lvl="1"/>
            <a:r>
              <a:rPr lang="nl-NL" dirty="0"/>
              <a:t>Vierde niveau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3F7F9AE-8207-2E77-0095-F4144F31E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0633" y="699405"/>
            <a:ext cx="10070733" cy="919034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Titel voor donkere achtergrond</a:t>
            </a:r>
          </a:p>
        </p:txBody>
      </p:sp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95017C2A-D058-E3F1-FB03-DCFA6043D6ED}"/>
              </a:ext>
            </a:extLst>
          </p:cNvPr>
          <p:cNvSpPr/>
          <p:nvPr userDrawn="1"/>
        </p:nvSpPr>
        <p:spPr>
          <a:xfrm>
            <a:off x="0" y="5662246"/>
            <a:ext cx="12192000" cy="119575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4E00"/>
              </a:gs>
              <a:gs pos="79000">
                <a:srgbClr val="4E42EA"/>
              </a:gs>
              <a:gs pos="100000">
                <a:srgbClr val="3D91FD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3" name="Afbeelding 2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64373C0F-B0DC-B3B1-2691-ACB4453A2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22574" y="5312250"/>
            <a:ext cx="3159826" cy="189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88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</a:p>
        </p:txBody>
      </p:sp>
    </p:spTree>
    <p:extLst>
      <p:ext uri="{BB962C8B-B14F-4D97-AF65-F5344CB8AC3E}">
        <p14:creationId xmlns:p14="http://schemas.microsoft.com/office/powerpoint/2010/main" val="148856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1" r:id="rId6"/>
    <p:sldLayoutId id="2147483920" r:id="rId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6">
            <a:extLst>
              <a:ext uri="{FF2B5EF4-FFF2-40B4-BE49-F238E27FC236}">
                <a16:creationId xmlns:a16="http://schemas.microsoft.com/office/drawing/2014/main" id="{A9F6B15B-A464-B07D-51F4-ACBEBA26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Rounded </a:t>
            </a:r>
            <a:r>
              <a:rPr lang="en-US" dirty="0" err="1"/>
              <a:t>Mplus</a:t>
            </a:r>
            <a:r>
              <a:rPr lang="en-US" dirty="0"/>
              <a:t> 1c black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6766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6" r:id="rId1"/>
    <p:sldLayoutId id="2147483925" r:id="rId2"/>
    <p:sldLayoutId id="2147483922" r:id="rId3"/>
    <p:sldLayoutId id="2147483927" r:id="rId4"/>
    <p:sldLayoutId id="2147483928" r:id="rId5"/>
    <p:sldLayoutId id="2147483923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unded Mplus 1c Black" panose="020B0902020203020207" pitchFamily="34" charset="-128"/>
          <a:ea typeface="Rounded Mplus 1c Black" panose="020B0902020203020207" pitchFamily="34" charset="-128"/>
          <a:cs typeface="Rounded Mplus 1c Black" panose="020B0902020203020207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SV9NMs4bFlQ?si=_zygrePbk10V-vA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69E8-895E-3903-EC8E-63CF00799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6745642" cy="1325563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Bidden in geloof </a:t>
            </a:r>
          </a:p>
        </p:txBody>
      </p:sp>
    </p:spTree>
    <p:extLst>
      <p:ext uri="{BB962C8B-B14F-4D97-AF65-F5344CB8AC3E}">
        <p14:creationId xmlns:p14="http://schemas.microsoft.com/office/powerpoint/2010/main" val="133342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A95AC-CC9C-E21F-9C4C-373FBA65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511DFA6-10E3-AADA-0F38-73E58C8F0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95908" y="1588168"/>
            <a:ext cx="6318983" cy="2977815"/>
          </a:xfrm>
        </p:spPr>
        <p:txBody>
          <a:bodyPr/>
          <a:lstStyle/>
          <a:p>
            <a:pPr algn="ctr"/>
            <a:r>
              <a:rPr lang="nl-NL" dirty="0"/>
              <a:t>Lied van de week:</a:t>
            </a:r>
          </a:p>
          <a:p>
            <a:pPr algn="ctr"/>
            <a:endParaRPr lang="nl-NL" dirty="0"/>
          </a:p>
          <a:p>
            <a:pPr algn="ctr"/>
            <a:r>
              <a:rPr lang="nl-NL" sz="2800" dirty="0"/>
              <a:t>Huis van gebed (</a:t>
            </a:r>
            <a:r>
              <a:rPr lang="nl-NL" sz="2800" dirty="0" err="1"/>
              <a:t>opw</a:t>
            </a:r>
            <a:r>
              <a:rPr lang="nl-NL" sz="2800" dirty="0"/>
              <a:t> 869)</a:t>
            </a:r>
          </a:p>
          <a:p>
            <a:pPr algn="ctr"/>
            <a:r>
              <a:rPr lang="nl-NL" sz="1200" dirty="0">
                <a:hlinkClick r:id="rId3"/>
              </a:rPr>
              <a:t>https://youtu.be/SV9NMs4bFlQ?si=_zygrePbk10V-vAP</a:t>
            </a:r>
            <a:r>
              <a:rPr lang="nl-NL" sz="1200" dirty="0"/>
              <a:t> </a:t>
            </a:r>
          </a:p>
        </p:txBody>
      </p:sp>
      <p:pic>
        <p:nvPicPr>
          <p:cNvPr id="4" name="Tijdelijke aanduiding voor inhoud 3" descr="Muzieknoten Afbeeldingen - Gratis download op Magnific ...">
            <a:extLst>
              <a:ext uri="{FF2B5EF4-FFF2-40B4-BE49-F238E27FC236}">
                <a16:creationId xmlns:a16="http://schemas.microsoft.com/office/drawing/2014/main" id="{E131D700-E215-B381-2BC6-7DD109DF226D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4"/>
          <a:stretch>
            <a:fillRect/>
          </a:stretch>
        </p:blipFill>
        <p:spPr>
          <a:xfrm>
            <a:off x="7555398" y="4457700"/>
            <a:ext cx="4037027" cy="227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52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BE79B0-CA41-659E-F351-0821AC749DF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794BF39-272C-1EE3-CA88-643B47A0E6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sz="5400" dirty="0"/>
              <a:t>Binnenkomer</a:t>
            </a:r>
          </a:p>
        </p:txBody>
      </p:sp>
      <p:pic>
        <p:nvPicPr>
          <p:cNvPr id="6" name="Afbeelding 5" descr="Emoji Maker - Apps op Google Play">
            <a:extLst>
              <a:ext uri="{FF2B5EF4-FFF2-40B4-BE49-F238E27FC236}">
                <a16:creationId xmlns:a16="http://schemas.microsoft.com/office/drawing/2014/main" id="{39B75A48-B462-F630-6521-F57CCBE31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227" y="3097825"/>
            <a:ext cx="3056021" cy="305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13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3810F395-616D-088F-679C-5DFEBC2DA76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F8902D-D0A6-F81E-3946-F990D1AF59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437298"/>
            <a:ext cx="3968811" cy="4500195"/>
          </a:xfrm>
        </p:spPr>
        <p:txBody>
          <a:bodyPr/>
          <a:lstStyle/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4683731-4E59-DA62-707A-68026645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5400" b="1" dirty="0"/>
              <a:t>Gebed</a:t>
            </a:r>
          </a:p>
        </p:txBody>
      </p:sp>
      <p:pic>
        <p:nvPicPr>
          <p:cNvPr id="7" name="Afbeelding 6" descr="silhouette-praying-with-cross-at-sunrise-2026-01-07-06-06-14-utc.jpg">
            <a:extLst>
              <a:ext uri="{FF2B5EF4-FFF2-40B4-BE49-F238E27FC236}">
                <a16:creationId xmlns:a16="http://schemas.microsoft.com/office/drawing/2014/main" id="{6E7B610F-5573-53E1-A305-FE09D8E50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52768"/>
            <a:ext cx="5399027" cy="438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39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258D668-2B0B-3C76-F7E1-0D951022CF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619626"/>
            <a:ext cx="7988968" cy="2176018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dirty="0"/>
              <a:t>Welkom, </a:t>
            </a:r>
          </a:p>
          <a:p>
            <a:pPr algn="ctr"/>
            <a:r>
              <a:rPr lang="nl-NL" dirty="0"/>
              <a:t>fijn dat je er bent!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7308703-701B-F411-8E29-5DE0E6CC7A5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0"/>
            <a:r>
              <a:rPr lang="nl-NL" sz="2800" dirty="0"/>
              <a:t>-Waar gaan we het vanavond over hebben?</a:t>
            </a:r>
          </a:p>
          <a:p>
            <a:pPr lvl="0"/>
            <a:r>
              <a:rPr lang="nl-NL" sz="2800" dirty="0"/>
              <a:t>- Wat weet je nog van de 45 minuten God ontmoeten van afgelopen zondag?</a:t>
            </a:r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19246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7DEB0-1A26-0A6C-8F64-7F9BBC1DF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31DA943-6DE9-3ADA-F763-D06CDB838D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619626"/>
            <a:ext cx="7988968" cy="2176018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dirty="0"/>
              <a:t>Bijbelvers van de week:</a:t>
            </a:r>
          </a:p>
          <a:p>
            <a:pPr algn="ctr"/>
            <a:endParaRPr lang="nl-NL" dirty="0"/>
          </a:p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5E357E4-2B8B-6E0C-8772-319282D44C9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2991678"/>
            <a:ext cx="6318982" cy="1767647"/>
          </a:xfrm>
        </p:spPr>
        <p:txBody>
          <a:bodyPr/>
          <a:lstStyle/>
          <a:p>
            <a:r>
              <a:rPr lang="nl-NL" sz="3200" dirty="0"/>
              <a:t>Ik zeg u: Bid en u zal gegeven worden, zoek en u zult vinden, klopt en er zal voor u opengedaan worden.</a:t>
            </a:r>
          </a:p>
          <a:p>
            <a:r>
              <a:rPr lang="nl-NL" sz="2800" i="1" dirty="0"/>
              <a:t>(Lukas 11:9)</a:t>
            </a:r>
            <a:endParaRPr lang="nl-NL" sz="28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71719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6BD51-D629-7966-1C15-285AABBC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BE2A8E7-85FE-F76C-DBAE-B8042AF31D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619626"/>
            <a:ext cx="7988968" cy="2176018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dirty="0"/>
              <a:t>Bijbelvers van de week</a:t>
            </a:r>
          </a:p>
          <a:p>
            <a:pPr algn="ctr"/>
            <a:r>
              <a:rPr lang="nl-NL" dirty="0"/>
              <a:t>Vraag:</a:t>
            </a:r>
          </a:p>
          <a:p>
            <a:pPr algn="ctr"/>
            <a:endParaRPr lang="nl-NL" dirty="0"/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BFAE793-DA3A-D61E-836A-B7670AC7012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0"/>
            <a:r>
              <a:rPr lang="nl-NL" sz="2800" dirty="0"/>
              <a:t>Jezus zegt: "Bid, zoek en klop aan." Welke van deze drie vind jij het moeilijkst: bidden, blijven zoeken of blijven volhouden? </a:t>
            </a:r>
          </a:p>
          <a:p>
            <a:pPr lvl="0"/>
            <a:endParaRPr lang="nl-NL" sz="2800" dirty="0"/>
          </a:p>
          <a:p>
            <a:pPr lvl="0"/>
            <a:r>
              <a:rPr lang="nl-NL" sz="2800" dirty="0"/>
              <a:t>Waarom?</a:t>
            </a:r>
          </a:p>
          <a:p>
            <a:r>
              <a:rPr lang="nl-NL" dirty="0"/>
              <a:t>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87310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5CCEC1FF-7C34-6AF1-B10B-480E164372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A7A74A-D0B7-F0EE-072A-B565B57AC18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30190" y="2344615"/>
            <a:ext cx="4652210" cy="3557709"/>
          </a:xfrm>
        </p:spPr>
        <p:txBody>
          <a:bodyPr/>
          <a:lstStyle/>
          <a:p>
            <a:r>
              <a:rPr lang="nl-NL" sz="2400" dirty="0"/>
              <a:t>Hart: vragen bespreken</a:t>
            </a:r>
          </a:p>
          <a:p>
            <a:r>
              <a:rPr lang="nl-NL" sz="2400" dirty="0"/>
              <a:t>Hoofd: mini preek lezen + uitleg</a:t>
            </a:r>
          </a:p>
          <a:p>
            <a:r>
              <a:rPr lang="nl-NL" sz="2400" dirty="0"/>
              <a:t>Handen: spelletje met bal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880AF29-78BA-BBB4-8CB0-35363D18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4800" b="1" dirty="0"/>
              <a:t>Hart/ hoofd/ handen</a:t>
            </a:r>
          </a:p>
        </p:txBody>
      </p:sp>
      <p:pic>
        <p:nvPicPr>
          <p:cNvPr id="5" name="Afbeelding 4" descr="Hoofd, hart en handen">
            <a:extLst>
              <a:ext uri="{FF2B5EF4-FFF2-40B4-BE49-F238E27FC236}">
                <a16:creationId xmlns:a16="http://schemas.microsoft.com/office/drawing/2014/main" id="{90BEF5BC-EFDE-24BA-B737-1DFE5DCB4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86" y="848237"/>
            <a:ext cx="5620434" cy="496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090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B4553-FD6C-4DFF-E1B4-1CECCED8D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DDD2163-213F-DFAD-7462-C414A60F2E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2069432"/>
            <a:ext cx="3968811" cy="3868061"/>
          </a:xfrm>
        </p:spPr>
        <p:txBody>
          <a:bodyPr/>
          <a:lstStyle/>
          <a:p>
            <a:pPr marL="0" indent="0" algn="ctr">
              <a:buNone/>
            </a:pPr>
            <a:r>
              <a:rPr lang="nl-NL" dirty="0"/>
              <a:t> </a:t>
            </a:r>
            <a:r>
              <a:rPr lang="nl-NL" sz="4000" dirty="0"/>
              <a:t>Lees: </a:t>
            </a:r>
          </a:p>
          <a:p>
            <a:pPr marL="0" indent="0" algn="ctr">
              <a:buNone/>
            </a:pPr>
            <a:r>
              <a:rPr lang="nl-NL" sz="4000" dirty="0"/>
              <a:t>Lukas 11:5-8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D573786-578D-32C6-EF94-71EFC54FF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8"/>
            <a:ext cx="3968811" cy="304841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De bijbel open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03E60383-D19C-266D-C979-73BC089D9C10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448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BB8675C6-4284-19E6-3576-9342C29D46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20791" y="1528011"/>
            <a:ext cx="10070733" cy="3805795"/>
          </a:xfrm>
        </p:spPr>
        <p:txBody>
          <a:bodyPr/>
          <a:lstStyle/>
          <a:p>
            <a:pPr lvl="0"/>
            <a:r>
              <a:rPr lang="nl-NL" sz="2800" b="0" dirty="0"/>
              <a:t>Hoe zou jij je voelen?</a:t>
            </a:r>
          </a:p>
          <a:p>
            <a:r>
              <a:rPr lang="nl-NL" sz="2800" b="0" dirty="0"/>
              <a:t>Voel jij je ook wel eens zo, als je bid tot God? Leg uit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8904478-1F77-C23A-3C19-D68D69CCE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5400" b="1" dirty="0"/>
              <a:t>In gesprek</a:t>
            </a:r>
          </a:p>
        </p:txBody>
      </p:sp>
    </p:spTree>
    <p:extLst>
      <p:ext uri="{BB962C8B-B14F-4D97-AF65-F5344CB8AC3E}">
        <p14:creationId xmlns:p14="http://schemas.microsoft.com/office/powerpoint/2010/main" val="3945047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69788-71C3-9CB5-98DB-BD50C37CD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807CBB-ACAF-9CFE-F5E7-B8DE3211776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2069432"/>
            <a:ext cx="3968811" cy="3868061"/>
          </a:xfrm>
        </p:spPr>
        <p:txBody>
          <a:bodyPr/>
          <a:lstStyle/>
          <a:p>
            <a:pPr marL="0" indent="0" algn="ctr">
              <a:buNone/>
            </a:pPr>
            <a:r>
              <a:rPr lang="nl-NL" dirty="0"/>
              <a:t> </a:t>
            </a:r>
            <a:r>
              <a:rPr lang="nl-NL" sz="4000" dirty="0"/>
              <a:t>Lees: </a:t>
            </a:r>
          </a:p>
          <a:p>
            <a:pPr marL="0" indent="0" algn="ctr">
              <a:buNone/>
            </a:pPr>
            <a:r>
              <a:rPr lang="nl-NL" sz="4000" dirty="0"/>
              <a:t>Lukas 11:9-10 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BE889F9-3852-C295-143D-1C0998676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8"/>
            <a:ext cx="3968811" cy="304841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De bijbel open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F9AF97A7-52FB-9448-560E-AE96E5C8F22A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146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DB6C8-3DA8-ADAE-4218-7B6AE003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3D2F0B9-197A-E915-0B5E-F195B9716BB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20791" y="1528011"/>
            <a:ext cx="10070733" cy="3805795"/>
          </a:xfrm>
        </p:spPr>
        <p:txBody>
          <a:bodyPr/>
          <a:lstStyle/>
          <a:p>
            <a:r>
              <a:rPr lang="nl-NL" sz="2800" b="0" dirty="0"/>
              <a:t>Wat roepen deze verzen bij je op? Een gevoel van verwachting of van teleurstelling? </a:t>
            </a:r>
          </a:p>
          <a:p>
            <a:r>
              <a:rPr lang="nl-NL" sz="2800" b="0" dirty="0"/>
              <a:t>Leg uit!</a:t>
            </a:r>
          </a:p>
          <a:p>
            <a:endParaRPr lang="nl-NL" sz="2800" b="0" dirty="0"/>
          </a:p>
          <a:p>
            <a:pPr lvl="0"/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E552C04-45F4-390A-89B1-768F36EA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5400" b="1" dirty="0"/>
              <a:t>In gesprek</a:t>
            </a:r>
          </a:p>
        </p:txBody>
      </p:sp>
    </p:spTree>
    <p:extLst>
      <p:ext uri="{BB962C8B-B14F-4D97-AF65-F5344CB8AC3E}">
        <p14:creationId xmlns:p14="http://schemas.microsoft.com/office/powerpoint/2010/main" val="1078087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70528-1C50-E533-1112-3412C929C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8B8C7F-19D8-6F0C-8CFF-38451316050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11901" y="1949116"/>
            <a:ext cx="3968811" cy="3988377"/>
          </a:xfrm>
        </p:spPr>
        <p:txBody>
          <a:bodyPr/>
          <a:lstStyle/>
          <a:p>
            <a:pPr marL="0" indent="0" algn="ctr">
              <a:buNone/>
            </a:pPr>
            <a:r>
              <a:rPr lang="nl-NL" sz="4000" dirty="0"/>
              <a:t>Lees:</a:t>
            </a:r>
          </a:p>
          <a:p>
            <a:pPr marL="0" indent="0" algn="ctr">
              <a:buNone/>
            </a:pPr>
            <a:r>
              <a:rPr lang="nl-NL" sz="4000" dirty="0"/>
              <a:t>Lukas 11:11-13</a:t>
            </a:r>
            <a:endParaRPr lang="nl-NL" dirty="0"/>
          </a:p>
          <a:p>
            <a:pPr marL="0" indent="0" algn="ctr">
              <a:buNone/>
            </a:pPr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1983D30-5C72-2375-DD79-821929AD3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868238"/>
            <a:ext cx="3968811" cy="304841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De bijbel open</a:t>
            </a:r>
          </a:p>
        </p:txBody>
      </p:sp>
      <p:pic>
        <p:nvPicPr>
          <p:cNvPr id="5" name="Picture 2" descr="Het geloof in God en in Jezus Christus - The Bible Explorers">
            <a:extLst>
              <a:ext uri="{FF2B5EF4-FFF2-40B4-BE49-F238E27FC236}">
                <a16:creationId xmlns:a16="http://schemas.microsoft.com/office/drawing/2014/main" id="{D01FA4AF-9651-808C-EA9B-AEE4C83B03D8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r="12817"/>
          <a:stretch>
            <a:fillRect/>
          </a:stretch>
        </p:blipFill>
        <p:spPr bwMode="auto">
          <a:xfrm>
            <a:off x="6411913" y="868363"/>
            <a:ext cx="5083175" cy="50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11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EF6DF-DD77-062E-85F4-E3519BD84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C6475BFC-AE96-7428-5AB0-F6DBF69B939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20791" y="1528011"/>
            <a:ext cx="10070733" cy="3805795"/>
          </a:xfrm>
        </p:spPr>
        <p:txBody>
          <a:bodyPr/>
          <a:lstStyle/>
          <a:p>
            <a:endParaRPr lang="nl-NL" sz="2800" b="0" dirty="0"/>
          </a:p>
          <a:p>
            <a:r>
              <a:rPr lang="nl-NL" sz="2800" b="0" dirty="0"/>
              <a:t>Welke vragen zou jij hierover aan Jezus willen stellen?</a:t>
            </a:r>
          </a:p>
          <a:p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8080FFC-D0C7-F341-0673-069A2FEA4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5400" b="1" dirty="0"/>
              <a:t>In gesprek</a:t>
            </a:r>
          </a:p>
        </p:txBody>
      </p:sp>
    </p:spTree>
    <p:extLst>
      <p:ext uri="{BB962C8B-B14F-4D97-AF65-F5344CB8AC3E}">
        <p14:creationId xmlns:p14="http://schemas.microsoft.com/office/powerpoint/2010/main" val="3297996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2CB4F-E280-B936-F4C3-F89885F31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F361E5EA-56E8-FBDC-F17C-875B043CC16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19A9772-DAA0-82A7-267C-358B1C59A5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4000" dirty="0"/>
              <a:t>EENS/ ONEENS</a:t>
            </a:r>
          </a:p>
          <a:p>
            <a:pPr marL="0" indent="0">
              <a:buNone/>
            </a:pPr>
            <a:endParaRPr lang="nl-NL" sz="40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538F480-1F59-6112-D539-6AB22DAA5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4800" b="1" dirty="0"/>
              <a:t>Stellingen:</a:t>
            </a:r>
          </a:p>
        </p:txBody>
      </p:sp>
      <p:pic>
        <p:nvPicPr>
          <p:cNvPr id="6" name="Afbeelding 5" descr="duimen omhoog en duimen naar beneden icoon. Leuk vinden en ...">
            <a:extLst>
              <a:ext uri="{FF2B5EF4-FFF2-40B4-BE49-F238E27FC236}">
                <a16:creationId xmlns:a16="http://schemas.microsoft.com/office/drawing/2014/main" id="{E424ED9A-7279-A203-7085-AF7438440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584" y="399297"/>
            <a:ext cx="5752600" cy="5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898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4E69E-CE4F-C59B-C574-C25EA3915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C6D10930-57F7-A745-7245-0884FFBF64F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20791" y="1528011"/>
            <a:ext cx="10070733" cy="3805795"/>
          </a:xfrm>
        </p:spPr>
        <p:txBody>
          <a:bodyPr/>
          <a:lstStyle/>
          <a:p>
            <a:r>
              <a:rPr lang="nl-NL" sz="2800" dirty="0"/>
              <a:t>Soms moeten we meer geduld hebben (volharden in gebed)</a:t>
            </a:r>
          </a:p>
          <a:p>
            <a:r>
              <a:rPr lang="nl-NL" sz="2800" dirty="0"/>
              <a:t>God verhoort ons gebed soms anders dan wij willen</a:t>
            </a:r>
          </a:p>
          <a:p>
            <a:r>
              <a:rPr lang="nl-NL" sz="2800" dirty="0"/>
              <a:t> Soms moeten we beter op de verhoring letten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5C360CE-502F-FE8B-6E3C-846FDE777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188843"/>
            <a:ext cx="10070733" cy="1429596"/>
          </a:xfrm>
        </p:spPr>
        <p:txBody>
          <a:bodyPr>
            <a:normAutofit/>
          </a:bodyPr>
          <a:lstStyle/>
          <a:p>
            <a:pPr algn="ctr"/>
            <a:r>
              <a:rPr lang="nl-NL" sz="4800" b="1" dirty="0"/>
              <a:t> Samengevat </a:t>
            </a:r>
            <a:br>
              <a:rPr lang="nl-NL" sz="4800" b="1" dirty="0"/>
            </a:br>
            <a:r>
              <a:rPr lang="nl-NL" sz="4800" b="1" dirty="0"/>
              <a:t>Onverhoorde gebeden:</a:t>
            </a:r>
          </a:p>
        </p:txBody>
      </p:sp>
    </p:spTree>
    <p:extLst>
      <p:ext uri="{BB962C8B-B14F-4D97-AF65-F5344CB8AC3E}">
        <p14:creationId xmlns:p14="http://schemas.microsoft.com/office/powerpoint/2010/main" val="173099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28D34-8378-9760-481E-A1756ABC6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770EEF39-075E-188A-5E30-232D58929B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4933" y="1630279"/>
            <a:ext cx="11565467" cy="3922294"/>
          </a:xfrm>
        </p:spPr>
        <p:txBody>
          <a:bodyPr/>
          <a:lstStyle/>
          <a:p>
            <a:r>
              <a:rPr lang="nl-NL" sz="2800" dirty="0"/>
              <a:t>God geeft altijd iets, namelijk zichzelf en Zijn nabijheid</a:t>
            </a:r>
          </a:p>
          <a:p>
            <a:r>
              <a:rPr lang="nl-NL" sz="2800" dirty="0"/>
              <a:t>God verhoort niet al onze wensen. Hij vervult wel al Zijn beloften.</a:t>
            </a:r>
          </a:p>
          <a:p>
            <a:r>
              <a:rPr lang="nl-NL" sz="2800" dirty="0"/>
              <a:t> Er zijn meer </a:t>
            </a:r>
            <a:r>
              <a:rPr lang="nl-NL" sz="2800" dirty="0" err="1"/>
              <a:t>ongebeden</a:t>
            </a:r>
            <a:r>
              <a:rPr lang="nl-NL" sz="2800" dirty="0"/>
              <a:t> verhoring(en) dan onverhoorde gebeden.</a:t>
            </a:r>
          </a:p>
          <a:p>
            <a:pPr marL="0" indent="0">
              <a:buNone/>
            </a:pPr>
            <a:r>
              <a:rPr lang="nl-NL" dirty="0"/>
              <a:t> </a:t>
            </a:r>
          </a:p>
          <a:p>
            <a:endParaRPr lang="nl-NL" b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43AFB17-CAEE-BC27-720A-C10936F4F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633" y="-298174"/>
            <a:ext cx="10070733" cy="2181116"/>
          </a:xfrm>
        </p:spPr>
        <p:txBody>
          <a:bodyPr>
            <a:normAutofit/>
          </a:bodyPr>
          <a:lstStyle/>
          <a:p>
            <a:pPr algn="ctr"/>
            <a:r>
              <a:rPr lang="nl-NL" sz="5400" b="1" dirty="0"/>
              <a:t>Samengevat</a:t>
            </a:r>
            <a:br>
              <a:rPr lang="nl-NL" sz="5400" b="1" dirty="0"/>
            </a:br>
            <a:r>
              <a:rPr lang="nl-NL" sz="5400" b="1" dirty="0"/>
              <a:t>Onverhoorde gebeden:</a:t>
            </a:r>
          </a:p>
        </p:txBody>
      </p:sp>
    </p:spTree>
    <p:extLst>
      <p:ext uri="{BB962C8B-B14F-4D97-AF65-F5344CB8AC3E}">
        <p14:creationId xmlns:p14="http://schemas.microsoft.com/office/powerpoint/2010/main" val="29100397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DC9FB-87A1-8A53-8F26-11B7E6601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C2A86489-E3B6-EE7C-CC9E-09BF0B70791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33F5BA1-F247-D222-BE44-2E1709A96C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48237" y="2344615"/>
            <a:ext cx="5023183" cy="3959932"/>
          </a:xfrm>
        </p:spPr>
        <p:txBody>
          <a:bodyPr/>
          <a:lstStyle/>
          <a:p>
            <a:pPr marL="0" indent="0">
              <a:buNone/>
            </a:pPr>
            <a:r>
              <a:rPr lang="nl-NL" sz="2800" dirty="0"/>
              <a:t>1. Bidden om dingen die God heeft beloofd</a:t>
            </a:r>
          </a:p>
          <a:p>
            <a:pPr marL="0" indent="0">
              <a:buNone/>
            </a:pPr>
            <a:r>
              <a:rPr lang="nl-NL" sz="2800" dirty="0"/>
              <a:t>2. Bidden om dingen die God niet heeft beloofd</a:t>
            </a:r>
          </a:p>
          <a:p>
            <a:pPr marL="0" indent="0">
              <a:buNone/>
            </a:pPr>
            <a:endParaRPr lang="nl-NL" sz="40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3CC9462-AD4B-9731-1889-795D055C1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4800" b="1" dirty="0"/>
              <a:t>2 soorten gebeden:</a:t>
            </a:r>
          </a:p>
        </p:txBody>
      </p:sp>
      <p:pic>
        <p:nvPicPr>
          <p:cNvPr id="9" name="Afbeelding 8" descr="Kruisiging Christendom Bidden - Gratis afbeelding op Pixabay">
            <a:extLst>
              <a:ext uri="{FF2B5EF4-FFF2-40B4-BE49-F238E27FC236}">
                <a16:creationId xmlns:a16="http://schemas.microsoft.com/office/drawing/2014/main" id="{535DBFBB-8839-C82E-B1A6-39F8AA46A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453" y="2135957"/>
            <a:ext cx="4228600" cy="258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64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FEE33-5E93-0BB5-3858-CB94A15F2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0DBF1AD0-0DDC-019A-48E8-FA38B58228E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3F184D-258E-29A9-1B65-4B90BCF7D81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48237" y="2344615"/>
            <a:ext cx="5023183" cy="3959932"/>
          </a:xfrm>
        </p:spPr>
        <p:txBody>
          <a:bodyPr/>
          <a:lstStyle/>
          <a:p>
            <a:pPr marL="0" indent="0">
              <a:buNone/>
            </a:pPr>
            <a:endParaRPr lang="nl-NL" sz="40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D2E71C9-75AF-0FF4-819D-6851EE38F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NL" sz="4800" b="1" dirty="0"/>
              <a:t>Extra vragen: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8554E5A-25D6-90CC-401A-DE8B2ABEA631}"/>
              </a:ext>
            </a:extLst>
          </p:cNvPr>
          <p:cNvSpPr txBox="1"/>
          <p:nvPr/>
        </p:nvSpPr>
        <p:spPr>
          <a:xfrm>
            <a:off x="0" y="1490323"/>
            <a:ext cx="941471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nl-NL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nl-NL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Heb jij weleens gebeden terwijl het leek alsof 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nl-NL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God niet luisterde? </a:t>
            </a:r>
          </a:p>
          <a:p>
            <a:pPr lvl="0">
              <a:buSzPts val="1000"/>
              <a:tabLst>
                <a:tab pos="457200" algn="l"/>
              </a:tabLst>
            </a:pPr>
            <a:endParaRPr lang="nl-NL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nl-NL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Waarom denk je dat God soms anders antwoordt 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nl-NL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dan wij verwachten? </a:t>
            </a:r>
          </a:p>
          <a:p>
            <a:pPr lvl="0">
              <a:buSzPts val="1000"/>
              <a:tabLst>
                <a:tab pos="457200" algn="l"/>
              </a:tabLst>
            </a:pPr>
            <a:endParaRPr lang="nl-NL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nl-NL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Is bidden voor jou vooral iets vragen, of ook 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nl-NL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God beter leren kennen? </a:t>
            </a:r>
          </a:p>
          <a:p>
            <a:pPr lvl="0">
              <a:buSzPts val="1000"/>
              <a:tabLst>
                <a:tab pos="457200" algn="l"/>
              </a:tabLst>
            </a:pPr>
            <a:endParaRPr lang="nl-NL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nl-NL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Voor welk gebed ga jij deze week bewust </a:t>
            </a:r>
          </a:p>
          <a:p>
            <a:pPr lvl="0">
              <a:buSzPts val="1000"/>
              <a:tabLst>
                <a:tab pos="457200" algn="l"/>
              </a:tabLst>
            </a:pPr>
            <a:r>
              <a:rPr lang="nl-NL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blijven bidden? </a:t>
            </a:r>
          </a:p>
          <a:p>
            <a:pPr>
              <a:buNone/>
            </a:pPr>
            <a:r>
              <a:rPr lang="nl-NL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8956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4FE31-3DDB-85D1-79A7-96B3AB0BE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68A52F8-908D-20E6-E97E-34281BEF1AF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-119269" y="2027583"/>
            <a:ext cx="11589026" cy="2365513"/>
          </a:xfrm>
        </p:spPr>
        <p:txBody>
          <a:bodyPr/>
          <a:lstStyle/>
          <a:p>
            <a:pPr lvl="0">
              <a:buSzPts val="1000"/>
              <a:tabLst>
                <a:tab pos="457200" algn="l"/>
              </a:tabLst>
            </a:pPr>
            <a:r>
              <a:rPr lang="nl-NL" sz="4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nl-NL" sz="4000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C56A445-6D01-7233-4352-15ABCC5E6E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nl-NL" sz="3600" dirty="0"/>
              <a:t>Extra opdracht</a:t>
            </a:r>
            <a:r>
              <a:rPr lang="nl-NL" sz="5400" dirty="0"/>
              <a:t>:</a:t>
            </a:r>
          </a:p>
          <a:p>
            <a:pPr algn="ctr"/>
            <a:r>
              <a:rPr lang="nl-NL" sz="5400" dirty="0"/>
              <a:t>Gebedsmuur maken</a:t>
            </a:r>
          </a:p>
        </p:txBody>
      </p:sp>
    </p:spTree>
    <p:extLst>
      <p:ext uri="{BB962C8B-B14F-4D97-AF65-F5344CB8AC3E}">
        <p14:creationId xmlns:p14="http://schemas.microsoft.com/office/powerpoint/2010/main" val="1567828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A7C7F-E8E5-30D9-7840-2057DE633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B17A6EF-5A0A-08B7-4F64-CD3F482409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24564" y="347871"/>
            <a:ext cx="7988968" cy="2822450"/>
          </a:xfrm>
        </p:spPr>
        <p:txBody>
          <a:bodyPr/>
          <a:lstStyle/>
          <a:p>
            <a:pPr algn="ctr"/>
            <a:endParaRPr lang="nl-NL" dirty="0"/>
          </a:p>
          <a:p>
            <a:pPr algn="ctr"/>
            <a:r>
              <a:rPr lang="nl-NL" sz="5400" dirty="0"/>
              <a:t>Kernboodschap:</a:t>
            </a:r>
          </a:p>
          <a:p>
            <a:pPr algn="ctr"/>
            <a:endParaRPr lang="nl-NL" dirty="0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182C62C-2E9E-121C-858A-C0AEA399863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395788" y="3170320"/>
            <a:ext cx="6318982" cy="1589005"/>
          </a:xfrm>
        </p:spPr>
        <p:txBody>
          <a:bodyPr/>
          <a:lstStyle/>
          <a:p>
            <a:pPr algn="ctr"/>
            <a:r>
              <a:rPr lang="nl-NL" sz="4000" b="1" dirty="0"/>
              <a:t>God geeft niet altijd wat wij vragen, maar Hij geeft altijd wat wij het meeste nodig hebben.</a:t>
            </a:r>
            <a:endParaRPr lang="nl-NL" sz="4000" dirty="0"/>
          </a:p>
          <a:p>
            <a:pPr algn="ctr"/>
            <a:endParaRPr lang="nl-NL" sz="40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79241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D250C-5485-4E9B-AA6E-68079F130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A3D55556-67E9-14F4-2B5E-110622F996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97597" y="897180"/>
            <a:ext cx="5082502" cy="5040313"/>
          </a:xfrm>
        </p:spPr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622B39-0B59-13E6-A8D1-BC4636586F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2153653"/>
            <a:ext cx="5357191" cy="4433636"/>
          </a:xfrm>
        </p:spPr>
        <p:txBody>
          <a:bodyPr/>
          <a:lstStyle/>
          <a:p>
            <a:pPr lvl="1" algn="ctr"/>
            <a:r>
              <a:rPr lang="nl-NL" sz="2000" b="1" dirty="0"/>
              <a:t>popcorn gebed</a:t>
            </a:r>
          </a:p>
          <a:p>
            <a:pPr algn="ctr"/>
            <a:r>
              <a:rPr lang="nl-NL" dirty="0"/>
              <a:t>Kring gebed (staan)</a:t>
            </a:r>
          </a:p>
          <a:p>
            <a:pPr algn="ctr"/>
            <a:r>
              <a:rPr lang="nl-NL" dirty="0"/>
              <a:t>Leiding sluit af met gebed</a:t>
            </a:r>
          </a:p>
          <a:p>
            <a:pPr algn="ctr"/>
            <a:r>
              <a:rPr lang="nl-NL" dirty="0"/>
              <a:t>1 jongeren bid en 1 jongeren dankt.</a:t>
            </a:r>
          </a:p>
          <a:p>
            <a:pPr algn="ctr"/>
            <a:r>
              <a:rPr lang="nl-NL" dirty="0"/>
              <a:t>Gebruik </a:t>
            </a:r>
            <a:r>
              <a:rPr lang="nl-NL" dirty="0" err="1"/>
              <a:t>gebeds</a:t>
            </a:r>
            <a:r>
              <a:rPr lang="nl-NL" dirty="0"/>
              <a:t> mand</a:t>
            </a:r>
          </a:p>
          <a:p>
            <a:pPr algn="ctr"/>
            <a:r>
              <a:rPr lang="nl-NL" dirty="0"/>
              <a:t>Bid het: Onze Vader</a:t>
            </a:r>
          </a:p>
          <a:p>
            <a:pPr>
              <a:buFontTx/>
              <a:buChar char="-"/>
            </a:pPr>
            <a:endParaRPr lang="nl-NL" sz="1800" dirty="0"/>
          </a:p>
          <a:p>
            <a:pPr>
              <a:buFontTx/>
              <a:buChar char="-"/>
            </a:pPr>
            <a:endParaRPr lang="nl-NL" sz="1800" dirty="0"/>
          </a:p>
          <a:p>
            <a:pPr>
              <a:buFontTx/>
              <a:buChar char="-"/>
            </a:pPr>
            <a:endParaRPr lang="nl-NL" sz="1800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42EFFFB-DC43-4084-EE86-210ACA769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73" y="367748"/>
            <a:ext cx="3968811" cy="1069550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 err="1"/>
              <a:t>Gebeds</a:t>
            </a:r>
            <a:r>
              <a:rPr lang="nl-NL" sz="5400" b="1" dirty="0"/>
              <a:t/>
            </a:r>
            <a:br>
              <a:rPr lang="nl-NL" sz="5400" b="1" dirty="0"/>
            </a:br>
            <a:r>
              <a:rPr lang="nl-NL" sz="5400" b="1" dirty="0"/>
              <a:t>keuzes</a:t>
            </a:r>
          </a:p>
        </p:txBody>
      </p:sp>
      <p:pic>
        <p:nvPicPr>
          <p:cNvPr id="8" name="Afbeelding 7" descr="rosary-beads-with-wooden-cross-held-in-hands-2026-01-09-08-07-14-utc.jpg">
            <a:extLst>
              <a:ext uri="{FF2B5EF4-FFF2-40B4-BE49-F238E27FC236}">
                <a16:creationId xmlns:a16="http://schemas.microsoft.com/office/drawing/2014/main" id="{95F7DA8D-BF2E-640F-94CF-39C449CE6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884" y="1311442"/>
            <a:ext cx="5682705" cy="395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54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F3357-1DB8-743E-0684-65B5935EF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EC5BAB-4DB2-CD3F-608B-5DD387EC0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69" y="2766218"/>
            <a:ext cx="6745642" cy="1325563"/>
          </a:xfrm>
        </p:spPr>
        <p:txBody>
          <a:bodyPr>
            <a:noAutofit/>
          </a:bodyPr>
          <a:lstStyle/>
          <a:p>
            <a:pPr algn="ctr"/>
            <a:r>
              <a:rPr lang="nl-NL" sz="5400" b="1" dirty="0"/>
              <a:t>Amen/ einde </a:t>
            </a:r>
          </a:p>
        </p:txBody>
      </p:sp>
    </p:spTree>
    <p:extLst>
      <p:ext uri="{BB962C8B-B14F-4D97-AF65-F5344CB8AC3E}">
        <p14:creationId xmlns:p14="http://schemas.microsoft.com/office/powerpoint/2010/main" val="480185988"/>
      </p:ext>
    </p:extLst>
  </p:cSld>
  <p:clrMapOvr>
    <a:masterClrMapping/>
  </p:clrMapOvr>
</p:sld>
</file>

<file path=ppt/theme/theme1.xml><?xml version="1.0" encoding="utf-8"?>
<a:theme xmlns:a="http://schemas.openxmlformats.org/drawingml/2006/main" name="thema 45 minuten dienst">
  <a:themeElements>
    <a:clrScheme name="45 minuten dienst">
      <a:dk1>
        <a:srgbClr val="000000"/>
      </a:dk1>
      <a:lt1>
        <a:srgbClr val="FFFFFF"/>
      </a:lt1>
      <a:dk2>
        <a:srgbClr val="6C6C6C"/>
      </a:dk2>
      <a:lt2>
        <a:srgbClr val="FFFFFF"/>
      </a:lt2>
      <a:accent1>
        <a:srgbClr val="3D91FD"/>
      </a:accent1>
      <a:accent2>
        <a:srgbClr val="4E42EA"/>
      </a:accent2>
      <a:accent3>
        <a:srgbClr val="FF4E00"/>
      </a:accent3>
      <a:accent4>
        <a:srgbClr val="3D91FD"/>
      </a:accent4>
      <a:accent5>
        <a:srgbClr val="4E42EA"/>
      </a:accent5>
      <a:accent6>
        <a:srgbClr val="FF4E00"/>
      </a:accent6>
      <a:hlink>
        <a:srgbClr val="3D91FD"/>
      </a:hlink>
      <a:folHlink>
        <a:srgbClr val="4E42EA"/>
      </a:folHlink>
    </a:clrScheme>
    <a:fontScheme name="Aangepast 2">
      <a:majorFont>
        <a:latin typeface="Rounded Mplus 1c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  <a:alpha val="50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6C3D31D6-9C3D-4EA3-B4D5-1F130FB76672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Poppins Black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int 45 minuten dienst.pptx" id="{E8573228-CEEC-4225-BACC-36DE4B40F543}" vid="{EA1FF566-05F3-4AC7-8ED9-9D28FF2BEB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(Template) Powerpint 45 minuten samenkomst</Template>
  <TotalTime>222</TotalTime>
  <Words>457</Words>
  <Application>Microsoft Office PowerPoint</Application>
  <PresentationFormat>Breedbeeld</PresentationFormat>
  <Paragraphs>93</Paragraphs>
  <Slides>24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24</vt:i4>
      </vt:variant>
    </vt:vector>
  </HeadingPairs>
  <TitlesOfParts>
    <vt:vector size="34" baseType="lpstr">
      <vt:lpstr>Aptos</vt:lpstr>
      <vt:lpstr>Arial</vt:lpstr>
      <vt:lpstr>Calibri</vt:lpstr>
      <vt:lpstr>Poppins</vt:lpstr>
      <vt:lpstr>Poppins </vt:lpstr>
      <vt:lpstr>Poppins Bold</vt:lpstr>
      <vt:lpstr>Rounded Mplus 1c Black</vt:lpstr>
      <vt:lpstr>Times New Roman</vt:lpstr>
      <vt:lpstr>thema 45 minuten dienst</vt:lpstr>
      <vt:lpstr>Aangepast ontwerp</vt:lpstr>
      <vt:lpstr>PowerPoint-presentatie</vt:lpstr>
      <vt:lpstr>Bidden in geloof </vt:lpstr>
      <vt:lpstr>PowerPoint-presentatie</vt:lpstr>
      <vt:lpstr>PowerPoint-presentatie</vt:lpstr>
      <vt:lpstr>Gebed</vt:lpstr>
      <vt:lpstr>PowerPoint-presentatie</vt:lpstr>
      <vt:lpstr>PowerPoint-presentatie</vt:lpstr>
      <vt:lpstr>PowerPoint-presentatie</vt:lpstr>
      <vt:lpstr>Hart/ hoofd/ handen</vt:lpstr>
      <vt:lpstr>De bijbel open</vt:lpstr>
      <vt:lpstr>In gesprek</vt:lpstr>
      <vt:lpstr>De bijbel open</vt:lpstr>
      <vt:lpstr>In gesprek</vt:lpstr>
      <vt:lpstr>De bijbel open</vt:lpstr>
      <vt:lpstr>In gesprek</vt:lpstr>
      <vt:lpstr>Stellingen:</vt:lpstr>
      <vt:lpstr> Samengevat  Onverhoorde gebeden:</vt:lpstr>
      <vt:lpstr>Samengevat Onverhoorde gebeden:</vt:lpstr>
      <vt:lpstr>2 soorten gebeden:</vt:lpstr>
      <vt:lpstr>Extra vragen:</vt:lpstr>
      <vt:lpstr>PowerPoint-presentatie</vt:lpstr>
      <vt:lpstr>PowerPoint-presentatie</vt:lpstr>
      <vt:lpstr>Gebeds keuzes</vt:lpstr>
      <vt:lpstr>Amen/ einde </vt:lpstr>
    </vt:vector>
  </TitlesOfParts>
  <Company>Den Spike Unattendeds 2016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janenemma K</dc:creator>
  <cp:lastModifiedBy>User</cp:lastModifiedBy>
  <cp:revision>5</cp:revision>
  <dcterms:created xsi:type="dcterms:W3CDTF">2025-07-22T12:22:42Z</dcterms:created>
  <dcterms:modified xsi:type="dcterms:W3CDTF">2026-09-10T15:33:31Z</dcterms:modified>
</cp:coreProperties>
</file>