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1"/>
  </p:notesMasterIdLst>
  <p:handoutMasterIdLst>
    <p:handoutMasterId r:id="rId22"/>
  </p:handoutMasterIdLst>
  <p:sldIdLst>
    <p:sldId id="856" r:id="rId3"/>
    <p:sldId id="853" r:id="rId4"/>
    <p:sldId id="865" r:id="rId5"/>
    <p:sldId id="859" r:id="rId6"/>
    <p:sldId id="864" r:id="rId7"/>
    <p:sldId id="876" r:id="rId8"/>
    <p:sldId id="866" r:id="rId9"/>
    <p:sldId id="873" r:id="rId10"/>
    <p:sldId id="874" r:id="rId11"/>
    <p:sldId id="861" r:id="rId12"/>
    <p:sldId id="857" r:id="rId13"/>
    <p:sldId id="867" r:id="rId14"/>
    <p:sldId id="868" r:id="rId15"/>
    <p:sldId id="869" r:id="rId16"/>
    <p:sldId id="870" r:id="rId17"/>
    <p:sldId id="871" r:id="rId18"/>
    <p:sldId id="872" r:id="rId19"/>
    <p:sldId id="8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6D603-ABD8-4CF4-82F5-2EC4B12B5F41}" v="16" dt="2026-09-22T08:25:35.1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custSel addSld modSld sldOrd">
      <pc:chgData name="janenemma K" userId="627bf1e3f9096c92" providerId="LiveId" clId="{48FF993F-9670-4033-B0B5-BF0FD3682926}" dt="2026-09-22T08:25:35.192" v="292"/>
      <pc:docMkLst>
        <pc:docMk/>
      </pc:docMkLst>
      <pc:sldChg chg="modSp mod modAnim">
        <pc:chgData name="janenemma K" userId="627bf1e3f9096c92" providerId="LiveId" clId="{48FF993F-9670-4033-B0B5-BF0FD3682926}" dt="2026-09-16T11:19:38.812" v="125" actId="14100"/>
        <pc:sldMkLst>
          <pc:docMk/>
          <pc:sldMk cId="2419246388" sldId="866"/>
        </pc:sldMkLst>
        <pc:spChg chg="mod">
          <ac:chgData name="janenemma K" userId="627bf1e3f9096c92" providerId="LiveId" clId="{48FF993F-9670-4033-B0B5-BF0FD3682926}" dt="2026-09-16T11:19:34.206" v="123" actId="14100"/>
          <ac:spMkLst>
            <pc:docMk/>
            <pc:sldMk cId="2419246388" sldId="866"/>
            <ac:spMk id="2" creationId="{A258D668-2B0B-3C76-F7E1-0D951022CF75}"/>
          </ac:spMkLst>
        </pc:spChg>
        <pc:spChg chg="mod">
          <ac:chgData name="janenemma K" userId="627bf1e3f9096c92" providerId="LiveId" clId="{48FF993F-9670-4033-B0B5-BF0FD3682926}" dt="2026-09-16T11:19:38.812" v="125" actId="14100"/>
          <ac:spMkLst>
            <pc:docMk/>
            <pc:sldMk cId="2419246388" sldId="866"/>
            <ac:spMk id="6" creationId="{67308703-701B-F411-8E29-5DE0E6CC7A51}"/>
          </ac:spMkLst>
        </pc:spChg>
      </pc:sldChg>
      <pc:sldChg chg="modSp mod">
        <pc:chgData name="janenemma K" userId="627bf1e3f9096c92" providerId="LiveId" clId="{48FF993F-9670-4033-B0B5-BF0FD3682926}" dt="2026-09-21T12:15:38.704" v="168" actId="20577"/>
        <pc:sldMkLst>
          <pc:docMk/>
          <pc:sldMk cId="2194117944" sldId="869"/>
        </pc:sldMkLst>
        <pc:spChg chg="mod">
          <ac:chgData name="janenemma K" userId="627bf1e3f9096c92" providerId="LiveId" clId="{48FF993F-9670-4033-B0B5-BF0FD3682926}" dt="2026-09-21T12:15:38.704" v="168" actId="20577"/>
          <ac:spMkLst>
            <pc:docMk/>
            <pc:sldMk cId="2194117944" sldId="869"/>
            <ac:spMk id="4" creationId="{E1983D30-5C72-2375-DD79-821929AD3E8F}"/>
          </ac:spMkLst>
        </pc:spChg>
      </pc:sldChg>
      <pc:sldChg chg="modSp mod">
        <pc:chgData name="janenemma K" userId="627bf1e3f9096c92" providerId="LiveId" clId="{48FF993F-9670-4033-B0B5-BF0FD3682926}" dt="2026-09-21T12:23:11.638" v="248" actId="20577"/>
        <pc:sldMkLst>
          <pc:docMk/>
          <pc:sldMk cId="863454417" sldId="872"/>
        </pc:sldMkLst>
        <pc:spChg chg="mod">
          <ac:chgData name="janenemma K" userId="627bf1e3f9096c92" providerId="LiveId" clId="{48FF993F-9670-4033-B0B5-BF0FD3682926}" dt="2026-09-21T12:23:11.638" v="248" actId="20577"/>
          <ac:spMkLst>
            <pc:docMk/>
            <pc:sldMk cId="863454417" sldId="872"/>
            <ac:spMk id="3" creationId="{22622B39-0B59-13E6-A8D1-BC4636586F71}"/>
          </ac:spMkLst>
        </pc:spChg>
      </pc:sldChg>
      <pc:sldChg chg="modSp mod modAnim">
        <pc:chgData name="janenemma K" userId="627bf1e3f9096c92" providerId="LiveId" clId="{48FF993F-9670-4033-B0B5-BF0FD3682926}" dt="2026-09-22T08:24:16.048" v="264" actId="14100"/>
        <pc:sldMkLst>
          <pc:docMk/>
          <pc:sldMk cId="1246206777" sldId="873"/>
        </pc:sldMkLst>
        <pc:spChg chg="mod">
          <ac:chgData name="janenemma K" userId="627bf1e3f9096c92" providerId="LiveId" clId="{48FF993F-9670-4033-B0B5-BF0FD3682926}" dt="2026-09-21T12:09:17.148" v="132" actId="20577"/>
          <ac:spMkLst>
            <pc:docMk/>
            <pc:sldMk cId="1246206777" sldId="873"/>
            <ac:spMk id="2" creationId="{E1D3F842-ED26-583B-4422-0560C9A6BFC6}"/>
          </ac:spMkLst>
        </pc:spChg>
        <pc:spChg chg="mod">
          <ac:chgData name="janenemma K" userId="627bf1e3f9096c92" providerId="LiveId" clId="{48FF993F-9670-4033-B0B5-BF0FD3682926}" dt="2026-09-22T08:24:16.048" v="264" actId="14100"/>
          <ac:spMkLst>
            <pc:docMk/>
            <pc:sldMk cId="1246206777" sldId="873"/>
            <ac:spMk id="6" creationId="{A258B275-C6B3-E98C-23B2-E475051C4232}"/>
          </ac:spMkLst>
        </pc:spChg>
      </pc:sldChg>
      <pc:sldChg chg="modSp mod modAnim">
        <pc:chgData name="janenemma K" userId="627bf1e3f9096c92" providerId="LiveId" clId="{48FF993F-9670-4033-B0B5-BF0FD3682926}" dt="2026-09-22T08:25:35.192" v="292"/>
        <pc:sldMkLst>
          <pc:docMk/>
          <pc:sldMk cId="2603420597" sldId="874"/>
        </pc:sldMkLst>
        <pc:spChg chg="mod">
          <ac:chgData name="janenemma K" userId="627bf1e3f9096c92" providerId="LiveId" clId="{48FF993F-9670-4033-B0B5-BF0FD3682926}" dt="2026-09-22T08:25:20.044" v="290" actId="20577"/>
          <ac:spMkLst>
            <pc:docMk/>
            <pc:sldMk cId="2603420597" sldId="874"/>
            <ac:spMk id="6" creationId="{9156BD98-FA08-EDDE-8C33-CBC861C19C08}"/>
          </ac:spMkLst>
        </pc:spChg>
      </pc:sldChg>
      <pc:sldChg chg="add ord">
        <pc:chgData name="janenemma K" userId="627bf1e3f9096c92" providerId="LiveId" clId="{48FF993F-9670-4033-B0B5-BF0FD3682926}" dt="2026-09-16T11:18:54.709" v="115"/>
        <pc:sldMkLst>
          <pc:docMk/>
          <pc:sldMk cId="4174154742" sldId="87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DFBFD-8C1B-84BB-3CD9-A2F07B834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7D4BA7D-56D3-8FBC-8E1D-F6A16AFEE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487E08C-AE67-BAA8-C76D-BC25D2156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08CEC350-1705-7789-7525-7C87DEA5BC3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FFC6469-1F05-AAE3-6A06-29D2D96A0E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19A8DF-4BFD-E565-276C-49BFBBFA79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8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Y75Jf36aOc?si=Lnxkr80lnmS3c5G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6745642" cy="1325563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Bidden met de Bijbel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908" y="1588168"/>
            <a:ext cx="6318983" cy="2977815"/>
          </a:xfrm>
        </p:spPr>
        <p:txBody>
          <a:bodyPr/>
          <a:lstStyle/>
          <a:p>
            <a:pPr algn="ctr"/>
            <a:r>
              <a:rPr lang="nl-NL" dirty="0"/>
              <a:t>Lied van de week:</a:t>
            </a:r>
          </a:p>
          <a:p>
            <a:pPr algn="ctr"/>
            <a:endParaRPr lang="nl-NL" dirty="0"/>
          </a:p>
          <a:p>
            <a:pPr algn="ctr"/>
            <a:r>
              <a:rPr lang="nl-NL" sz="2800" dirty="0"/>
              <a:t>Aan u voeten Heer (</a:t>
            </a:r>
            <a:r>
              <a:rPr lang="nl-NL" sz="2800" dirty="0" err="1"/>
              <a:t>opw</a:t>
            </a:r>
            <a:r>
              <a:rPr lang="nl-NL" sz="2800" dirty="0"/>
              <a:t> 462)</a:t>
            </a:r>
          </a:p>
          <a:p>
            <a:pPr algn="ctr"/>
            <a:r>
              <a:rPr lang="nl-NL" sz="1200" dirty="0">
                <a:hlinkClick r:id="rId3"/>
              </a:rPr>
              <a:t>https://youtu.be/IY75Jf36aOc?si=Lnxkr80lnmS3c5GT</a:t>
            </a:r>
            <a:r>
              <a:rPr lang="nl-NL" sz="1200" dirty="0"/>
              <a:t> </a:t>
            </a:r>
          </a:p>
        </p:txBody>
      </p:sp>
      <p:pic>
        <p:nvPicPr>
          <p:cNvPr id="4" name="Tijdelijke aanduiding voor inhoud 3" descr="Muzieknoten Afbeeldingen - Gratis download op Magnific ...">
            <a:extLst>
              <a:ext uri="{FF2B5EF4-FFF2-40B4-BE49-F238E27FC236}">
                <a16:creationId xmlns:a16="http://schemas.microsoft.com/office/drawing/2014/main" id="{E131D700-E215-B381-2BC6-7DD109DF226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>
            <a:fillRect/>
          </a:stretch>
        </p:blipFill>
        <p:spPr>
          <a:xfrm>
            <a:off x="7555398" y="4457700"/>
            <a:ext cx="4037027" cy="227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794BF39-272C-1EE3-CA88-643B47A0E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sz="5400" dirty="0"/>
              <a:t>Binnenkomer</a:t>
            </a:r>
          </a:p>
        </p:txBody>
      </p:sp>
      <p:pic>
        <p:nvPicPr>
          <p:cNvPr id="6" name="Afbeelding 5" descr="Emoji Maker - Apps op Google Play">
            <a:extLst>
              <a:ext uri="{FF2B5EF4-FFF2-40B4-BE49-F238E27FC236}">
                <a16:creationId xmlns:a16="http://schemas.microsoft.com/office/drawing/2014/main" id="{39B75A48-B462-F630-6521-F57CCBE31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227" y="3097825"/>
            <a:ext cx="3056021" cy="305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3810F395-616D-088F-679C-5DFEBC2DA7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437298"/>
            <a:ext cx="3968811" cy="4500195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5400" b="1" dirty="0"/>
              <a:t>Gebed</a:t>
            </a:r>
          </a:p>
        </p:txBody>
      </p:sp>
      <p:pic>
        <p:nvPicPr>
          <p:cNvPr id="7" name="Afbeelding 6" descr="silhouette-praying-with-cross-at-sunrise-2026-01-07-06-06-14-utc.jpg">
            <a:extLst>
              <a:ext uri="{FF2B5EF4-FFF2-40B4-BE49-F238E27FC236}">
                <a16:creationId xmlns:a16="http://schemas.microsoft.com/office/drawing/2014/main" id="{6E7B610F-5573-53E1-A305-FE09D8E50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2768"/>
            <a:ext cx="5399027" cy="43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258D668-2B0B-3C76-F7E1-0D951022C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-54142"/>
            <a:ext cx="7988968" cy="2111542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Welkom, </a:t>
            </a:r>
          </a:p>
          <a:p>
            <a:pPr algn="ctr"/>
            <a:r>
              <a:rPr lang="nl-NL" dirty="0"/>
              <a:t>fijn dat je er bent!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7308703-701B-F411-8E29-5DE0E6CC7A5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2857500"/>
            <a:ext cx="6318982" cy="1901825"/>
          </a:xfrm>
        </p:spPr>
        <p:txBody>
          <a:bodyPr/>
          <a:lstStyle/>
          <a:p>
            <a:pPr marL="514350" lvl="0" indent="-514350">
              <a:buAutoNum type="arabicPeriod"/>
            </a:pPr>
            <a:r>
              <a:rPr lang="nl-NL" sz="2800" dirty="0"/>
              <a:t>Hoe zit je erbij deze avond?</a:t>
            </a:r>
          </a:p>
          <a:p>
            <a:pPr marL="514350" lvl="0" indent="-514350">
              <a:buAutoNum type="arabicPeriod"/>
            </a:pPr>
            <a:endParaRPr lang="nl-NL" sz="2800" dirty="0"/>
          </a:p>
          <a:p>
            <a:pPr lvl="0"/>
            <a:endParaRPr lang="nl-NL" sz="2800" dirty="0"/>
          </a:p>
          <a:p>
            <a:pPr lvl="0"/>
            <a:endParaRPr lang="nl-NL" sz="2800" dirty="0"/>
          </a:p>
          <a:p>
            <a:pPr lvl="0"/>
            <a:endParaRPr lang="nl-NL" dirty="0"/>
          </a:p>
        </p:txBody>
      </p:sp>
      <p:pic>
        <p:nvPicPr>
          <p:cNvPr id="3" name="Afbeelding 2" descr="Duim emoji - Etsy Nederland">
            <a:extLst>
              <a:ext uri="{FF2B5EF4-FFF2-40B4-BE49-F238E27FC236}">
                <a16:creationId xmlns:a16="http://schemas.microsoft.com/office/drawing/2014/main" id="{4366DCD3-2320-3EF0-4953-649364397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853" y="3379033"/>
            <a:ext cx="3446547" cy="276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54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258D668-2B0B-3C76-F7E1-0D951022C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240632"/>
            <a:ext cx="7988968" cy="2555012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Welkom, </a:t>
            </a:r>
          </a:p>
          <a:p>
            <a:pPr algn="ctr"/>
            <a:r>
              <a:rPr lang="nl-NL" dirty="0"/>
              <a:t>fijn dat je er bent!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7308703-701B-F411-8E29-5DE0E6CC7A5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3308685"/>
            <a:ext cx="6318982" cy="2376236"/>
          </a:xfrm>
        </p:spPr>
        <p:txBody>
          <a:bodyPr/>
          <a:lstStyle/>
          <a:p>
            <a:endParaRPr lang="nl-NL" dirty="0"/>
          </a:p>
          <a:p>
            <a:pPr lvl="0"/>
            <a:r>
              <a:rPr lang="nl-NL" sz="2800" dirty="0"/>
              <a:t>2. Waar gaan we het vanavond over hebben?</a:t>
            </a:r>
          </a:p>
          <a:p>
            <a:pPr lvl="0"/>
            <a:r>
              <a:rPr lang="nl-NL" sz="2800" dirty="0"/>
              <a:t>3.  Wat weet je nog van de 45 minuten God ontmoeten van afgelopen zondag?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924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2900B-4499-CB9F-2C4F-A24BD4FFB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1D3F842-ED26-583B-4422-0560C9A6BF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138364"/>
            <a:ext cx="7988968" cy="1708484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Bijbelvers van de week:</a:t>
            </a:r>
          </a:p>
          <a:p>
            <a:pPr algn="ctr"/>
            <a:endParaRPr lang="nl-NL" dirty="0"/>
          </a:p>
          <a:p>
            <a:pPr algn="ctr"/>
            <a:endParaRPr lang="nl-NL" sz="4000" b="0" dirty="0"/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258B275-C6B3-E98C-23B2-E475051C42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807996" y="2695074"/>
            <a:ext cx="8384004" cy="2316079"/>
          </a:xfrm>
        </p:spPr>
        <p:txBody>
          <a:bodyPr/>
          <a:lstStyle/>
          <a:p>
            <a:r>
              <a:rPr lang="nl-NL" sz="2800" dirty="0"/>
              <a:t>Maak mij, HEER, met uw wegen vertrouwd,</a:t>
            </a:r>
          </a:p>
          <a:p>
            <a:r>
              <a:rPr lang="nl-NL" sz="2800" dirty="0"/>
              <a:t>Leer mij uw paden te gaan.</a:t>
            </a:r>
          </a:p>
          <a:p>
            <a:r>
              <a:rPr lang="nl-NL" sz="2800" dirty="0"/>
              <a:t>Wijs mij de weg van uw waarheid en onderricht mij,</a:t>
            </a:r>
          </a:p>
          <a:p>
            <a:r>
              <a:rPr lang="nl-NL" sz="2800" dirty="0"/>
              <a:t>Want U bent de God die mij redt,</a:t>
            </a:r>
          </a:p>
          <a:p>
            <a:r>
              <a:rPr lang="nl-NL" sz="2800" dirty="0"/>
              <a:t>Op U blijf ik hopen, elke dag weer. </a:t>
            </a:r>
          </a:p>
          <a:p>
            <a:r>
              <a:rPr lang="nl-NL" sz="2800" dirty="0"/>
              <a:t>(Psalm 25:4-5)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6206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3E17-5B30-BC6A-F44F-3A46F4BEE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432BDD0-EAD0-CB5B-E816-A88291AC12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619626"/>
            <a:ext cx="7988968" cy="2176018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Bijbelvers van de week,</a:t>
            </a:r>
          </a:p>
          <a:p>
            <a:pPr algn="ctr"/>
            <a:r>
              <a:rPr lang="nl-NL" dirty="0"/>
              <a:t>Vraag:</a:t>
            </a:r>
          </a:p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56BD98-FA08-EDDE-8C33-CBC861C19C0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nl-NL" sz="2800" dirty="0"/>
              <a:t>Leg bijbel vers uit!</a:t>
            </a:r>
          </a:p>
          <a:p>
            <a:pPr lvl="0"/>
            <a:endParaRPr lang="nl-NL" sz="2800" dirty="0"/>
          </a:p>
          <a:p>
            <a:pPr lvl="0"/>
            <a:r>
              <a:rPr lang="nl-NL" sz="2800" dirty="0"/>
              <a:t>Als God jou vandaag zou vragen: “Welke weg wil jij gaan?”, welke keuze in jouw leven zou je dan aan Hem willen voorleggen?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342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5CCEC1FF-7C34-6AF1-B10B-480E164372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05870" y="2344615"/>
            <a:ext cx="4860234" cy="3557709"/>
          </a:xfrm>
        </p:spPr>
        <p:txBody>
          <a:bodyPr/>
          <a:lstStyle/>
          <a:p>
            <a:r>
              <a:rPr lang="nl-NL" sz="2400" dirty="0"/>
              <a:t>Hart: vragen bespreken</a:t>
            </a:r>
          </a:p>
          <a:p>
            <a:r>
              <a:rPr lang="nl-NL" sz="2400" dirty="0"/>
              <a:t>Hoofd: mini preek lezen</a:t>
            </a:r>
          </a:p>
          <a:p>
            <a:r>
              <a:rPr lang="nl-NL" sz="2400" dirty="0"/>
              <a:t>Handen: puzzel oplossen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800" b="1" dirty="0"/>
              <a:t>Hart/ hoofd/ handen</a:t>
            </a:r>
          </a:p>
        </p:txBody>
      </p:sp>
      <p:pic>
        <p:nvPicPr>
          <p:cNvPr id="5" name="Afbeelding 4" descr="Hoofd, hart en handen">
            <a:extLst>
              <a:ext uri="{FF2B5EF4-FFF2-40B4-BE49-F238E27FC236}">
                <a16:creationId xmlns:a16="http://schemas.microsoft.com/office/drawing/2014/main" id="{90BEF5BC-EFDE-24BA-B737-1DFE5DCB4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86" y="848237"/>
            <a:ext cx="5620434" cy="496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1043609"/>
            <a:ext cx="10070733" cy="4290197"/>
          </a:xfrm>
        </p:spPr>
        <p:txBody>
          <a:bodyPr/>
          <a:lstStyle/>
          <a:p>
            <a:pPr lvl="0"/>
            <a:r>
              <a:rPr lang="nl-NL" sz="2800" b="0" dirty="0"/>
              <a:t>Is bidden eigenlijk wel een gesprek? </a:t>
            </a:r>
          </a:p>
          <a:p>
            <a:pPr lvl="0"/>
            <a:r>
              <a:rPr lang="nl-NL" sz="2800" b="0" dirty="0"/>
              <a:t>Als ik alleen maar zou praten en jullie mogen niets terugzeggen... is dat dan een gesprek?</a:t>
            </a:r>
          </a:p>
          <a:p>
            <a:pPr lvl="0"/>
            <a:r>
              <a:rPr lang="nl-NL" sz="2800" b="0" dirty="0"/>
              <a:t>Maar... als bidden een gesprek met God is... wanneer praat God dan eigenlijk?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98174"/>
            <a:ext cx="10070733" cy="1916613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DB6C8-3DA8-ADAE-4218-7B6AE003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3D2F0B9-197A-E915-0B5E-F195B9716BB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1528011"/>
            <a:ext cx="10070733" cy="3805795"/>
          </a:xfrm>
        </p:spPr>
        <p:txBody>
          <a:bodyPr/>
          <a:lstStyle/>
          <a:p>
            <a:r>
              <a:rPr lang="nl-NL" sz="2800" b="0" dirty="0"/>
              <a:t>Hoe heb jij eigenlijk leren praten?</a:t>
            </a:r>
          </a:p>
          <a:p>
            <a:r>
              <a:rPr lang="nl-NL" sz="2800" b="0" dirty="0"/>
              <a:t>Dus... als wij willen leren bidden... waar moeten we dan beginnen?</a:t>
            </a:r>
          </a:p>
          <a:p>
            <a:r>
              <a:rPr lang="nl-NL" sz="2800" b="0" dirty="0"/>
              <a:t>Wie vindt bidden soms moeilijk? Waarom?</a:t>
            </a:r>
          </a:p>
          <a:p>
            <a:endParaRPr lang="nl-NL" b="0" dirty="0"/>
          </a:p>
          <a:p>
            <a:pPr lvl="0"/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E552C04-45F4-390A-89B1-768F36EA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107808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B4553-FD6C-4DFF-E1B4-1CECCED8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DDD2163-213F-DFAD-7462-C414A60F2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069432"/>
            <a:ext cx="3968811" cy="3868061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/>
              <a:t> </a:t>
            </a:r>
            <a:r>
              <a:rPr lang="nl-NL" sz="4000" dirty="0"/>
              <a:t>Lees: </a:t>
            </a:r>
          </a:p>
          <a:p>
            <a:pPr marL="0" indent="0" algn="ctr">
              <a:buNone/>
            </a:pPr>
            <a:r>
              <a:rPr lang="nl-NL" sz="4000" dirty="0"/>
              <a:t>Psalm 119:9-16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D573786-578D-32C6-EF94-71EFC54FF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304841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De 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03E60383-D19C-266D-C979-73BC089D9C10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448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70528-1C50-E533-1112-3412C929C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8B8C7F-19D8-6F0C-8CFF-38451316050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729410"/>
            <a:ext cx="3968811" cy="4208084"/>
          </a:xfrm>
        </p:spPr>
        <p:txBody>
          <a:bodyPr/>
          <a:lstStyle/>
          <a:p>
            <a:r>
              <a:rPr lang="nl-NL" dirty="0"/>
              <a:t> Wat wil je </a:t>
            </a:r>
            <a:r>
              <a:rPr lang="nl-NL" sz="2400" u="sng" dirty="0"/>
              <a:t>Bedenken</a:t>
            </a:r>
            <a:r>
              <a:rPr lang="nl-NL" dirty="0"/>
              <a:t> (onthouden)?</a:t>
            </a:r>
          </a:p>
          <a:p>
            <a:r>
              <a:rPr lang="nl-NL" dirty="0"/>
              <a:t> Waarvoor wil je God </a:t>
            </a:r>
            <a:r>
              <a:rPr lang="nl-NL" sz="2400" u="sng" dirty="0"/>
              <a:t>Bedanken?</a:t>
            </a:r>
          </a:p>
          <a:p>
            <a:r>
              <a:rPr lang="nl-NL" dirty="0"/>
              <a:t> Wat wil je als schuld </a:t>
            </a:r>
            <a:r>
              <a:rPr lang="nl-NL" sz="2400" u="sng" dirty="0"/>
              <a:t>Belijden?</a:t>
            </a:r>
          </a:p>
          <a:p>
            <a:r>
              <a:rPr lang="nl-NL" dirty="0"/>
              <a:t>Waarvoor wil je </a:t>
            </a:r>
            <a:r>
              <a:rPr lang="nl-NL" sz="2400" u="sng" dirty="0"/>
              <a:t>Bidden?</a:t>
            </a:r>
          </a:p>
          <a:p>
            <a:pPr marL="0" indent="0" algn="ctr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1983D30-5C72-2375-DD79-821929AD3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304841"/>
          </a:xfrm>
        </p:spPr>
        <p:txBody>
          <a:bodyPr>
            <a:noAutofit/>
          </a:bodyPr>
          <a:lstStyle/>
          <a:p>
            <a:pPr algn="ctr"/>
            <a:r>
              <a:rPr lang="nl-NL" sz="5400" b="1"/>
              <a:t>Boeken-</a:t>
            </a: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5400" b="1" dirty="0"/>
              <a:t>legger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D01FA4AF-9651-808C-EA9B-AEE4C83B03D8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11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EF6DF-DD77-062E-85F4-E3519BD84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6475BFC-AE96-7428-5AB0-F6DBF69B93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1528011"/>
            <a:ext cx="10070733" cy="3805795"/>
          </a:xfrm>
        </p:spPr>
        <p:txBody>
          <a:bodyPr/>
          <a:lstStyle/>
          <a:p>
            <a:r>
              <a:rPr lang="nl-NL" sz="2800" dirty="0"/>
              <a:t>Zoek de afzondering.</a:t>
            </a:r>
          </a:p>
          <a:p>
            <a:r>
              <a:rPr lang="nl-NL" sz="2800" dirty="0"/>
              <a:t>Neem echt de tijd.</a:t>
            </a:r>
          </a:p>
          <a:p>
            <a:r>
              <a:rPr lang="nl-NL" sz="2800" dirty="0"/>
              <a:t>Wees je ervan bewust wat je doet.</a:t>
            </a:r>
          </a:p>
          <a:p>
            <a:r>
              <a:rPr lang="nl-NL" sz="2800" dirty="0"/>
              <a:t>Vertrouw op de Here.</a:t>
            </a:r>
          </a:p>
          <a:p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080FFC-D0C7-F341-0673-069A2FEA4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sz="5400" b="1" dirty="0"/>
              <a:t>Hoe kan ik God meer ervaren?</a:t>
            </a:r>
          </a:p>
        </p:txBody>
      </p:sp>
    </p:spTree>
    <p:extLst>
      <p:ext uri="{BB962C8B-B14F-4D97-AF65-F5344CB8AC3E}">
        <p14:creationId xmlns:p14="http://schemas.microsoft.com/office/powerpoint/2010/main" val="329799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A7C7F-E8E5-30D9-7840-2057DE633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B17A6EF-5A0A-08B7-4F64-CD3F482409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1112921"/>
            <a:ext cx="7988968" cy="2057399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sz="5400" dirty="0"/>
              <a:t>Kernboodschap</a:t>
            </a:r>
            <a:r>
              <a:rPr lang="nl-NL" dirty="0"/>
              <a:t>:</a:t>
            </a:r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182C62C-2E9E-121C-858A-C0AEA399863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algn="ctr"/>
            <a:r>
              <a:rPr lang="nl-NL" sz="4000" b="1" dirty="0"/>
              <a:t>Bidden is eerst luisteren, dan praten!</a:t>
            </a:r>
            <a:endParaRPr lang="nl-NL" sz="40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9241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D250C-5485-4E9B-AA6E-68079F13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A3D55556-67E9-14F4-2B5E-110622F996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7597" y="897180"/>
            <a:ext cx="5082502" cy="5040313"/>
          </a:xfrm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622B39-0B59-13E6-A8D1-BC4636586F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391" y="1967163"/>
            <a:ext cx="5237922" cy="3970330"/>
          </a:xfrm>
        </p:spPr>
        <p:txBody>
          <a:bodyPr/>
          <a:lstStyle/>
          <a:p>
            <a:pPr marL="457200" lvl="1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2800" dirty="0"/>
              <a:t>sluit af met traditioneel gebed van de kerken.</a:t>
            </a:r>
            <a:endParaRPr lang="nl-NL" sz="54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2EFFFB-DC43-4084-EE86-210ACA769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228600"/>
            <a:ext cx="3968811" cy="1208698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 err="1"/>
              <a:t>Gebeds</a:t>
            </a:r>
            <a:r>
              <a:rPr lang="nl-NL" sz="5400" b="1" dirty="0"/>
              <a:t> keuzes</a:t>
            </a:r>
          </a:p>
        </p:txBody>
      </p:sp>
      <p:pic>
        <p:nvPicPr>
          <p:cNvPr id="8" name="Afbeelding 7" descr="rosary-beads-with-wooden-cross-held-in-hands-2026-01-09-08-07-14-utc.jpg">
            <a:extLst>
              <a:ext uri="{FF2B5EF4-FFF2-40B4-BE49-F238E27FC236}">
                <a16:creationId xmlns:a16="http://schemas.microsoft.com/office/drawing/2014/main" id="{95F7DA8D-BF2E-640F-94CF-39C449CE6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525" y="1311442"/>
            <a:ext cx="5322064" cy="395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54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EC7D2-9FCA-D106-760A-6187276F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1F7AF-A389-899B-F5CF-EAD8529EC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6745642" cy="1325563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Amen/einde</a:t>
            </a:r>
          </a:p>
        </p:txBody>
      </p:sp>
    </p:spTree>
    <p:extLst>
      <p:ext uri="{BB962C8B-B14F-4D97-AF65-F5344CB8AC3E}">
        <p14:creationId xmlns:p14="http://schemas.microsoft.com/office/powerpoint/2010/main" val="384657848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137</TotalTime>
  <Words>352</Words>
  <Application>Microsoft Office PowerPoint</Application>
  <PresentationFormat>Breedbeeld</PresentationFormat>
  <Paragraphs>69</Paragraphs>
  <Slides>18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6" baseType="lpstr">
      <vt:lpstr>Arial</vt:lpstr>
      <vt:lpstr>Calibri</vt:lpstr>
      <vt:lpstr>Poppins</vt:lpstr>
      <vt:lpstr>Poppins </vt:lpstr>
      <vt:lpstr>Poppins Bold</vt:lpstr>
      <vt:lpstr>Rounded Mplus 1c Black</vt:lpstr>
      <vt:lpstr>thema 45 minuten dienst</vt:lpstr>
      <vt:lpstr>Aangepast ontwerp</vt:lpstr>
      <vt:lpstr>PowerPoint-presentatie</vt:lpstr>
      <vt:lpstr>Bidden met de Bijbel</vt:lpstr>
      <vt:lpstr>PowerPoint-presentatie</vt:lpstr>
      <vt:lpstr>PowerPoint-presentatie</vt:lpstr>
      <vt:lpstr>Gebed</vt:lpstr>
      <vt:lpstr>PowerPoint-presentatie</vt:lpstr>
      <vt:lpstr>PowerPoint-presentatie</vt:lpstr>
      <vt:lpstr>PowerPoint-presentatie</vt:lpstr>
      <vt:lpstr>PowerPoint-presentatie</vt:lpstr>
      <vt:lpstr>Hart/ hoofd/ handen</vt:lpstr>
      <vt:lpstr>In gesprek</vt:lpstr>
      <vt:lpstr>In gesprek</vt:lpstr>
      <vt:lpstr>De bijbel open</vt:lpstr>
      <vt:lpstr>Boeken- legger</vt:lpstr>
      <vt:lpstr>Hoe kan ik God meer ervaren?</vt:lpstr>
      <vt:lpstr>PowerPoint-presentatie</vt:lpstr>
      <vt:lpstr>Gebeds keuzes</vt:lpstr>
      <vt:lpstr>Amen/einde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5</cp:revision>
  <dcterms:created xsi:type="dcterms:W3CDTF">2025-07-22T12:22:42Z</dcterms:created>
  <dcterms:modified xsi:type="dcterms:W3CDTF">2026-09-22T11:33:53Z</dcterms:modified>
</cp:coreProperties>
</file>