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29"/>
  </p:notesMasterIdLst>
  <p:handoutMasterIdLst>
    <p:handoutMasterId r:id="rId30"/>
  </p:handoutMasterIdLst>
  <p:sldIdLst>
    <p:sldId id="856" r:id="rId3"/>
    <p:sldId id="853" r:id="rId4"/>
    <p:sldId id="865" r:id="rId5"/>
    <p:sldId id="859" r:id="rId6"/>
    <p:sldId id="864" r:id="rId7"/>
    <p:sldId id="882" r:id="rId8"/>
    <p:sldId id="866" r:id="rId9"/>
    <p:sldId id="873" r:id="rId10"/>
    <p:sldId id="874" r:id="rId11"/>
    <p:sldId id="861" r:id="rId12"/>
    <p:sldId id="868" r:id="rId13"/>
    <p:sldId id="857" r:id="rId14"/>
    <p:sldId id="867" r:id="rId15"/>
    <p:sldId id="877" r:id="rId16"/>
    <p:sldId id="876" r:id="rId17"/>
    <p:sldId id="878" r:id="rId18"/>
    <p:sldId id="870" r:id="rId19"/>
    <p:sldId id="884" r:id="rId20"/>
    <p:sldId id="885" r:id="rId21"/>
    <p:sldId id="880" r:id="rId22"/>
    <p:sldId id="879" r:id="rId23"/>
    <p:sldId id="875" r:id="rId24"/>
    <p:sldId id="881" r:id="rId25"/>
    <p:sldId id="871" r:id="rId26"/>
    <p:sldId id="872" r:id="rId27"/>
    <p:sldId id="88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EF90A6-22CE-4AE9-AD85-00D7744C66BC}" v="219" dt="2026-10-07T12:05:50.9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custSel addSld delSld modSld sldOrd">
      <pc:chgData name="janenemma K" userId="627bf1e3f9096c92" providerId="LiveId" clId="{48FF993F-9670-4033-B0B5-BF0FD3682926}" dt="2026-10-07T12:08:59.738" v="782" actId="20577"/>
      <pc:docMkLst>
        <pc:docMk/>
      </pc:docMkLst>
      <pc:sldChg chg="modSp mod">
        <pc:chgData name="janenemma K" userId="627bf1e3f9096c92" providerId="LiveId" clId="{48FF993F-9670-4033-B0B5-BF0FD3682926}" dt="2026-09-21T12:40:57.243" v="157" actId="255"/>
        <pc:sldMkLst>
          <pc:docMk/>
          <pc:sldMk cId="3885739814" sldId="864"/>
        </pc:sldMkLst>
        <pc:spChg chg="mod">
          <ac:chgData name="janenemma K" userId="627bf1e3f9096c92" providerId="LiveId" clId="{48FF993F-9670-4033-B0B5-BF0FD3682926}" dt="2026-09-21T12:40:57.243" v="157" actId="255"/>
          <ac:spMkLst>
            <pc:docMk/>
            <pc:sldMk cId="3885739814" sldId="864"/>
            <ac:spMk id="3" creationId="{98F8902D-D0A6-F81E-3946-F990D1AF59B0}"/>
          </ac:spMkLst>
        </pc:spChg>
      </pc:sldChg>
      <pc:sldChg chg="addSp delSp modSp mod">
        <pc:chgData name="janenemma K" userId="627bf1e3f9096c92" providerId="LiveId" clId="{48FF993F-9670-4033-B0B5-BF0FD3682926}" dt="2026-09-21T12:40:11.304" v="148" actId="14100"/>
        <pc:sldMkLst>
          <pc:docMk/>
          <pc:sldMk cId="660052724" sldId="865"/>
        </pc:sldMkLst>
        <pc:spChg chg="mod">
          <ac:chgData name="janenemma K" userId="627bf1e3f9096c92" providerId="LiveId" clId="{48FF993F-9670-4033-B0B5-BF0FD3682926}" dt="2026-09-21T12:40:11.304" v="148" actId="14100"/>
          <ac:spMkLst>
            <pc:docMk/>
            <pc:sldMk cId="660052724" sldId="865"/>
            <ac:spMk id="2" creationId="{2511DFA6-10E3-AADA-0F38-73E58C8F0A05}"/>
          </ac:spMkLst>
        </pc:spChg>
        <pc:spChg chg="add mod">
          <ac:chgData name="janenemma K" userId="627bf1e3f9096c92" providerId="LiveId" clId="{48FF993F-9670-4033-B0B5-BF0FD3682926}" dt="2026-09-21T12:39:40.075" v="146" actId="20577"/>
          <ac:spMkLst>
            <pc:docMk/>
            <pc:sldMk cId="660052724" sldId="865"/>
            <ac:spMk id="7" creationId="{D961BDD8-0A8B-3817-F6E1-3DF2C1398BED}"/>
          </ac:spMkLst>
        </pc:spChg>
      </pc:sldChg>
      <pc:sldChg chg="modSp mod">
        <pc:chgData name="janenemma K" userId="627bf1e3f9096c92" providerId="LiveId" clId="{48FF993F-9670-4033-B0B5-BF0FD3682926}" dt="2026-09-21T12:41:53.280" v="169" actId="20577"/>
        <pc:sldMkLst>
          <pc:docMk/>
          <pc:sldMk cId="2419246388" sldId="866"/>
        </pc:sldMkLst>
        <pc:spChg chg="mod">
          <ac:chgData name="janenemma K" userId="627bf1e3f9096c92" providerId="LiveId" clId="{48FF993F-9670-4033-B0B5-BF0FD3682926}" dt="2026-09-21T12:41:53.280" v="169" actId="20577"/>
          <ac:spMkLst>
            <pc:docMk/>
            <pc:sldMk cId="2419246388" sldId="866"/>
            <ac:spMk id="6" creationId="{67308703-701B-F411-8E29-5DE0E6CC7A51}"/>
          </ac:spMkLst>
        </pc:spChg>
      </pc:sldChg>
      <pc:sldChg chg="modSp mod modAnim">
        <pc:chgData name="janenemma K" userId="627bf1e3f9096c92" providerId="LiveId" clId="{48FF993F-9670-4033-B0B5-BF0FD3682926}" dt="2026-10-07T11:46:17.367" v="438" actId="14100"/>
        <pc:sldMkLst>
          <pc:docMk/>
          <pc:sldMk cId="3297996639" sldId="870"/>
        </pc:sldMkLst>
        <pc:spChg chg="mod">
          <ac:chgData name="janenemma K" userId="627bf1e3f9096c92" providerId="LiveId" clId="{48FF993F-9670-4033-B0B5-BF0FD3682926}" dt="2026-10-07T11:46:17.367" v="438" actId="14100"/>
          <ac:spMkLst>
            <pc:docMk/>
            <pc:sldMk cId="3297996639" sldId="870"/>
            <ac:spMk id="2" creationId="{C6475BFC-AE96-7428-5AB0-F6DBF69B9390}"/>
          </ac:spMkLst>
        </pc:spChg>
        <pc:spChg chg="mod">
          <ac:chgData name="janenemma K" userId="627bf1e3f9096c92" providerId="LiveId" clId="{48FF993F-9670-4033-B0B5-BF0FD3682926}" dt="2026-10-07T11:46:09.704" v="437" actId="20577"/>
          <ac:spMkLst>
            <pc:docMk/>
            <pc:sldMk cId="3297996639" sldId="870"/>
            <ac:spMk id="3" creationId="{D8080FFC-D0C7-F341-0673-069A2FEA4FDD}"/>
          </ac:spMkLst>
        </pc:spChg>
      </pc:sldChg>
      <pc:sldChg chg="modSp mod ord modAnim">
        <pc:chgData name="janenemma K" userId="627bf1e3f9096c92" providerId="LiveId" clId="{48FF993F-9670-4033-B0B5-BF0FD3682926}" dt="2026-10-07T12:08:59.738" v="782" actId="20577"/>
        <pc:sldMkLst>
          <pc:docMk/>
          <pc:sldMk cId="2279241339" sldId="871"/>
        </pc:sldMkLst>
        <pc:spChg chg="mod">
          <ac:chgData name="janenemma K" userId="627bf1e3f9096c92" providerId="LiveId" clId="{48FF993F-9670-4033-B0B5-BF0FD3682926}" dt="2026-10-07T12:08:59.738" v="782" actId="20577"/>
          <ac:spMkLst>
            <pc:docMk/>
            <pc:sldMk cId="2279241339" sldId="871"/>
            <ac:spMk id="2" creationId="{7B17A6EF-5A0A-08B7-4F64-CD3F482409E4}"/>
          </ac:spMkLst>
        </pc:spChg>
      </pc:sldChg>
      <pc:sldChg chg="modSp mod">
        <pc:chgData name="janenemma K" userId="627bf1e3f9096c92" providerId="LiveId" clId="{48FF993F-9670-4033-B0B5-BF0FD3682926}" dt="2026-09-21T12:42:02.117" v="175" actId="20577"/>
        <pc:sldMkLst>
          <pc:docMk/>
          <pc:sldMk cId="2787089056" sldId="874"/>
        </pc:sldMkLst>
        <pc:spChg chg="mod">
          <ac:chgData name="janenemma K" userId="627bf1e3f9096c92" providerId="LiveId" clId="{48FF993F-9670-4033-B0B5-BF0FD3682926}" dt="2026-09-21T12:42:02.117" v="175" actId="20577"/>
          <ac:spMkLst>
            <pc:docMk/>
            <pc:sldMk cId="2787089056" sldId="874"/>
            <ac:spMk id="6" creationId="{CE4647A2-9818-B591-8B58-CE792D37E3FD}"/>
          </ac:spMkLst>
        </pc:spChg>
      </pc:sldChg>
      <pc:sldChg chg="modSp mod ord">
        <pc:chgData name="janenemma K" userId="627bf1e3f9096c92" providerId="LiveId" clId="{48FF993F-9670-4033-B0B5-BF0FD3682926}" dt="2026-10-07T12:07:00.914" v="775" actId="20577"/>
        <pc:sldMkLst>
          <pc:docMk/>
          <pc:sldMk cId="3416756158" sldId="875"/>
        </pc:sldMkLst>
        <pc:spChg chg="mod">
          <ac:chgData name="janenemma K" userId="627bf1e3f9096c92" providerId="LiveId" clId="{48FF993F-9670-4033-B0B5-BF0FD3682926}" dt="2026-10-07T12:07:00.914" v="775" actId="20577"/>
          <ac:spMkLst>
            <pc:docMk/>
            <pc:sldMk cId="3416756158" sldId="875"/>
            <ac:spMk id="2" creationId="{F024B04B-47B0-F7BD-859D-E4DD7E2F38EB}"/>
          </ac:spMkLst>
        </pc:spChg>
      </pc:sldChg>
      <pc:sldChg chg="modSp mod modAnim">
        <pc:chgData name="janenemma K" userId="627bf1e3f9096c92" providerId="LiveId" clId="{48FF993F-9670-4033-B0B5-BF0FD3682926}" dt="2026-10-07T11:42:34.196" v="374" actId="20577"/>
        <pc:sldMkLst>
          <pc:docMk/>
          <pc:sldMk cId="4215481910" sldId="876"/>
        </pc:sldMkLst>
        <pc:spChg chg="mod">
          <ac:chgData name="janenemma K" userId="627bf1e3f9096c92" providerId="LiveId" clId="{48FF993F-9670-4033-B0B5-BF0FD3682926}" dt="2026-10-07T11:42:34.196" v="374" actId="20577"/>
          <ac:spMkLst>
            <pc:docMk/>
            <pc:sldMk cId="4215481910" sldId="876"/>
            <ac:spMk id="6" creationId="{8FB9B011-7DD2-92A2-6E71-30B95D37C22C}"/>
          </ac:spMkLst>
        </pc:spChg>
      </pc:sldChg>
      <pc:sldChg chg="modSp">
        <pc:chgData name="janenemma K" userId="627bf1e3f9096c92" providerId="LiveId" clId="{48FF993F-9670-4033-B0B5-BF0FD3682926}" dt="2026-09-21T12:50:28.454" v="177" actId="255"/>
        <pc:sldMkLst>
          <pc:docMk/>
          <pc:sldMk cId="3975638452" sldId="878"/>
        </pc:sldMkLst>
        <pc:spChg chg="mod">
          <ac:chgData name="janenemma K" userId="627bf1e3f9096c92" providerId="LiveId" clId="{48FF993F-9670-4033-B0B5-BF0FD3682926}" dt="2026-09-21T12:50:28.454" v="177" actId="255"/>
          <ac:spMkLst>
            <pc:docMk/>
            <pc:sldMk cId="3975638452" sldId="878"/>
            <ac:spMk id="6" creationId="{A4F5DF01-70E2-C3FC-9876-21E2B24F839C}"/>
          </ac:spMkLst>
        </pc:spChg>
      </pc:sldChg>
      <pc:sldChg chg="ord">
        <pc:chgData name="janenemma K" userId="627bf1e3f9096c92" providerId="LiveId" clId="{48FF993F-9670-4033-B0B5-BF0FD3682926}" dt="2026-10-07T12:00:47.851" v="738"/>
        <pc:sldMkLst>
          <pc:docMk/>
          <pc:sldMk cId="2648772072" sldId="879"/>
        </pc:sldMkLst>
      </pc:sldChg>
      <pc:sldChg chg="modSp mod">
        <pc:chgData name="janenemma K" userId="627bf1e3f9096c92" providerId="LiveId" clId="{48FF993F-9670-4033-B0B5-BF0FD3682926}" dt="2026-10-07T12:06:03.315" v="746" actId="20577"/>
        <pc:sldMkLst>
          <pc:docMk/>
          <pc:sldMk cId="1715375981" sldId="880"/>
        </pc:sldMkLst>
        <pc:spChg chg="mod">
          <ac:chgData name="janenemma K" userId="627bf1e3f9096c92" providerId="LiveId" clId="{48FF993F-9670-4033-B0B5-BF0FD3682926}" dt="2026-10-07T12:05:56.425" v="740" actId="113"/>
          <ac:spMkLst>
            <pc:docMk/>
            <pc:sldMk cId="1715375981" sldId="880"/>
            <ac:spMk id="2" creationId="{8827EAF2-B1C2-33BF-6345-641B654E5659}"/>
          </ac:spMkLst>
        </pc:spChg>
        <pc:spChg chg="mod">
          <ac:chgData name="janenemma K" userId="627bf1e3f9096c92" providerId="LiveId" clId="{48FF993F-9670-4033-B0B5-BF0FD3682926}" dt="2026-10-07T12:06:03.315" v="746" actId="20577"/>
          <ac:spMkLst>
            <pc:docMk/>
            <pc:sldMk cId="1715375981" sldId="880"/>
            <ac:spMk id="3" creationId="{CE39526E-BE93-E22E-A43D-853775AC90A0}"/>
          </ac:spMkLst>
        </pc:spChg>
      </pc:sldChg>
      <pc:sldChg chg="modSp mod modAnim">
        <pc:chgData name="janenemma K" userId="627bf1e3f9096c92" providerId="LiveId" clId="{48FF993F-9670-4033-B0B5-BF0FD3682926}" dt="2026-10-07T12:08:55.539" v="780" actId="20577"/>
        <pc:sldMkLst>
          <pc:docMk/>
          <pc:sldMk cId="4052854583" sldId="881"/>
        </pc:sldMkLst>
        <pc:spChg chg="mod">
          <ac:chgData name="janenemma K" userId="627bf1e3f9096c92" providerId="LiveId" clId="{48FF993F-9670-4033-B0B5-BF0FD3682926}" dt="2026-10-07T12:08:55.539" v="780" actId="20577"/>
          <ac:spMkLst>
            <pc:docMk/>
            <pc:sldMk cId="4052854583" sldId="881"/>
            <ac:spMk id="2" creationId="{5B12A4D9-C48C-1B02-071C-177F71F1363B}"/>
          </ac:spMkLst>
        </pc:spChg>
        <pc:spChg chg="mod">
          <ac:chgData name="janenemma K" userId="627bf1e3f9096c92" providerId="LiveId" clId="{48FF993F-9670-4033-B0B5-BF0FD3682926}" dt="2026-09-30T14:47:04.423" v="244" actId="20577"/>
          <ac:spMkLst>
            <pc:docMk/>
            <pc:sldMk cId="4052854583" sldId="881"/>
            <ac:spMk id="6" creationId="{6491E3A9-EE56-1672-CFD9-1EAAAEF14335}"/>
          </ac:spMkLst>
        </pc:spChg>
      </pc:sldChg>
      <pc:sldChg chg="add ord">
        <pc:chgData name="janenemma K" userId="627bf1e3f9096c92" providerId="LiveId" clId="{48FF993F-9670-4033-B0B5-BF0FD3682926}" dt="2026-09-21T12:41:27.673" v="160"/>
        <pc:sldMkLst>
          <pc:docMk/>
          <pc:sldMk cId="4174154742" sldId="882"/>
        </pc:sldMkLst>
      </pc:sldChg>
      <pc:sldChg chg="add del">
        <pc:chgData name="janenemma K" userId="627bf1e3f9096c92" providerId="LiveId" clId="{48FF993F-9670-4033-B0B5-BF0FD3682926}" dt="2026-10-07T11:49:31.793" v="536" actId="2696"/>
        <pc:sldMkLst>
          <pc:docMk/>
          <pc:sldMk cId="3047626801" sldId="883"/>
        </pc:sldMkLst>
      </pc:sldChg>
      <pc:sldChg chg="modSp add mod modAnim">
        <pc:chgData name="janenemma K" userId="627bf1e3f9096c92" providerId="LiveId" clId="{48FF993F-9670-4033-B0B5-BF0FD3682926}" dt="2026-10-07T11:49:59.488" v="624" actId="20577"/>
        <pc:sldMkLst>
          <pc:docMk/>
          <pc:sldMk cId="598919731" sldId="884"/>
        </pc:sldMkLst>
        <pc:spChg chg="mod">
          <ac:chgData name="janenemma K" userId="627bf1e3f9096c92" providerId="LiveId" clId="{48FF993F-9670-4033-B0B5-BF0FD3682926}" dt="2026-10-07T11:49:05.375" v="535" actId="113"/>
          <ac:spMkLst>
            <pc:docMk/>
            <pc:sldMk cId="598919731" sldId="884"/>
            <ac:spMk id="2" creationId="{B86CFC41-FE78-9E6E-0DC3-DAF6F0264C72}"/>
          </ac:spMkLst>
        </pc:spChg>
        <pc:spChg chg="mod">
          <ac:chgData name="janenemma K" userId="627bf1e3f9096c92" providerId="LiveId" clId="{48FF993F-9670-4033-B0B5-BF0FD3682926}" dt="2026-10-07T11:49:59.488" v="624" actId="20577"/>
          <ac:spMkLst>
            <pc:docMk/>
            <pc:sldMk cId="598919731" sldId="884"/>
            <ac:spMk id="3" creationId="{9A9E27B3-4474-A09E-5DD8-4B298DA32001}"/>
          </ac:spMkLst>
        </pc:spChg>
      </pc:sldChg>
      <pc:sldChg chg="modSp add mod modAnim">
        <pc:chgData name="janenemma K" userId="627bf1e3f9096c92" providerId="LiveId" clId="{48FF993F-9670-4033-B0B5-BF0FD3682926}" dt="2026-10-07T11:49:48.998" v="581" actId="20577"/>
        <pc:sldMkLst>
          <pc:docMk/>
          <pc:sldMk cId="3557259408" sldId="885"/>
        </pc:sldMkLst>
        <pc:spChg chg="mod">
          <ac:chgData name="janenemma K" userId="627bf1e3f9096c92" providerId="LiveId" clId="{48FF993F-9670-4033-B0B5-BF0FD3682926}" dt="2026-10-07T11:48:56.539" v="533" actId="113"/>
          <ac:spMkLst>
            <pc:docMk/>
            <pc:sldMk cId="3557259408" sldId="885"/>
            <ac:spMk id="2" creationId="{E54D5E62-8729-74DC-9295-6BEF091F8C98}"/>
          </ac:spMkLst>
        </pc:spChg>
        <pc:spChg chg="mod">
          <ac:chgData name="janenemma K" userId="627bf1e3f9096c92" providerId="LiveId" clId="{48FF993F-9670-4033-B0B5-BF0FD3682926}" dt="2026-10-07T11:49:48.998" v="581" actId="20577"/>
          <ac:spMkLst>
            <pc:docMk/>
            <pc:sldMk cId="3557259408" sldId="885"/>
            <ac:spMk id="3" creationId="{86EB4FA9-D062-A34D-0EFC-10420FD7AC81}"/>
          </ac:spMkLst>
        </pc:spChg>
      </pc:sldChg>
      <pc:sldChg chg="add del">
        <pc:chgData name="janenemma K" userId="627bf1e3f9096c92" providerId="LiveId" clId="{48FF993F-9670-4033-B0B5-BF0FD3682926}" dt="2026-10-07T12:07:11.511" v="776" actId="2696"/>
        <pc:sldMkLst>
          <pc:docMk/>
          <pc:sldMk cId="1800654331" sldId="886"/>
        </pc:sldMkLst>
      </pc:sldChg>
      <pc:sldChg chg="add">
        <pc:chgData name="janenemma K" userId="627bf1e3f9096c92" providerId="LiveId" clId="{48FF993F-9670-4033-B0B5-BF0FD3682926}" dt="2026-10-07T12:06:49.735" v="748" actId="2890"/>
        <pc:sldMkLst>
          <pc:docMk/>
          <pc:sldMk cId="76160042" sldId="88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FBD33-98BA-53B8-E26B-25D5B4740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25F06F4-74C0-0F55-8A6A-01AC030D3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B3E2F0E-BAF0-0A60-C715-A8C18714B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E6F08639-2E46-123D-0753-95982572EC0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F2F809A-F218-940C-A439-1B40F164DB5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FC9214-F5AE-1098-4506-CE02B77684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27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DE0DD-7B09-877C-C20E-F4183B092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A1D04B0-7901-2E81-905B-5A4D72779C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D43EF2B-CED4-385B-07BC-400AFA77F3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1C9F5417-4C33-7238-B483-98159CADA41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6D37F3B-B4F8-6388-1D5D-2B69349FFE4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169C0D1-F519-387A-3210-E1B826E9E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0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youtu.be/z9Ced5h2H7A?si=Szzv1rndVA7br6DS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nl/photo/350766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6745642" cy="1325563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God heb ik lief! 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71192" y="1588169"/>
            <a:ext cx="6743699" cy="938464"/>
          </a:xfrm>
        </p:spPr>
        <p:txBody>
          <a:bodyPr/>
          <a:lstStyle/>
          <a:p>
            <a:pPr algn="ctr"/>
            <a:r>
              <a:rPr lang="nl-NL" dirty="0"/>
              <a:t>Lied van de week:</a:t>
            </a:r>
          </a:p>
          <a:p>
            <a:pPr algn="ctr"/>
            <a:endParaRPr lang="nl-NL" sz="3200" dirty="0"/>
          </a:p>
          <a:p>
            <a:pPr algn="ctr"/>
            <a:endParaRPr lang="nl-NL" sz="3200" dirty="0"/>
          </a:p>
          <a:p>
            <a:pPr algn="ctr"/>
            <a:r>
              <a:rPr lang="nl-NL" sz="3200" dirty="0"/>
              <a:t>De goedheid van God (</a:t>
            </a:r>
            <a:r>
              <a:rPr lang="nl-NL" sz="3200" dirty="0" err="1"/>
              <a:t>opw</a:t>
            </a:r>
            <a:r>
              <a:rPr lang="nl-NL" sz="3200" dirty="0"/>
              <a:t> 849)</a:t>
            </a:r>
          </a:p>
          <a:p>
            <a:pPr algn="ctr"/>
            <a:endParaRPr lang="nl-NL" sz="1200" dirty="0"/>
          </a:p>
        </p:txBody>
      </p:sp>
      <p:pic>
        <p:nvPicPr>
          <p:cNvPr id="4" name="Tijdelijke aanduiding voor inhoud 3" descr="Muzieknoten Afbeeldingen - Gratis download op Magnific ...">
            <a:extLst>
              <a:ext uri="{FF2B5EF4-FFF2-40B4-BE49-F238E27FC236}">
                <a16:creationId xmlns:a16="http://schemas.microsoft.com/office/drawing/2014/main" id="{E131D700-E215-B381-2BC6-7DD109DF226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7555398" y="4457700"/>
            <a:ext cx="4037027" cy="2273968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D961BDD8-0A8B-3817-F6E1-3DF2C1398BED}"/>
              </a:ext>
            </a:extLst>
          </p:cNvPr>
          <p:cNvSpPr txBox="1"/>
          <p:nvPr/>
        </p:nvSpPr>
        <p:spPr>
          <a:xfrm>
            <a:off x="4174958" y="3105834"/>
            <a:ext cx="67437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dirty="0">
              <a:hlinkClick r:id="rId4"/>
            </a:endParaRPr>
          </a:p>
          <a:p>
            <a:endParaRPr lang="nl-NL" dirty="0">
              <a:hlinkClick r:id="rId4"/>
            </a:endParaRPr>
          </a:p>
          <a:p>
            <a:endParaRPr lang="nl-NL" dirty="0">
              <a:hlinkClick r:id="rId4"/>
            </a:endParaRPr>
          </a:p>
          <a:p>
            <a:endParaRPr lang="nl-NL" dirty="0">
              <a:hlinkClick r:id="rId4"/>
            </a:endParaRPr>
          </a:p>
          <a:p>
            <a:r>
              <a:rPr lang="nl-NL" dirty="0">
                <a:hlinkClick r:id="rId4"/>
              </a:rPr>
              <a:t>https://youtu.be/z9Ced5h2H7A?si=Szzv1rndVA7br6DS</a:t>
            </a:r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794BF39-272C-1EE3-CA88-643B47A0E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sz="5400" dirty="0"/>
              <a:t>Binnenkomer</a:t>
            </a:r>
          </a:p>
        </p:txBody>
      </p:sp>
      <p:pic>
        <p:nvPicPr>
          <p:cNvPr id="6" name="Afbeelding 5" descr="Emoji Maker - Apps op Google Play">
            <a:extLst>
              <a:ext uri="{FF2B5EF4-FFF2-40B4-BE49-F238E27FC236}">
                <a16:creationId xmlns:a16="http://schemas.microsoft.com/office/drawing/2014/main" id="{39B75A48-B462-F630-6521-F57CCBE31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227" y="3097825"/>
            <a:ext cx="3056021" cy="305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3810F395-616D-088F-679C-5DFEBC2DA7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8723" y="1437298"/>
            <a:ext cx="5208104" cy="4500195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2400" dirty="0"/>
              <a:t> </a:t>
            </a:r>
            <a:r>
              <a:rPr lang="nl-NL" sz="2800" dirty="0"/>
              <a:t>Is er bij de 45 minuten God ontmoeten, gebeden voor iemand uit de groep</a:t>
            </a:r>
            <a:r>
              <a:rPr lang="nl-NL" sz="2400" dirty="0"/>
              <a:t>?</a:t>
            </a:r>
          </a:p>
          <a:p>
            <a:pPr marL="0" indent="0" algn="ctr">
              <a:buNone/>
            </a:pPr>
            <a:endParaRPr lang="nl-NL" sz="2400" dirty="0"/>
          </a:p>
          <a:p>
            <a:pPr marL="0" indent="0" algn="ctr">
              <a:buNone/>
            </a:pPr>
            <a:r>
              <a:rPr lang="nl-NL" sz="2400" dirty="0"/>
              <a:t> </a:t>
            </a:r>
            <a:r>
              <a:rPr lang="nl-NL" sz="2800" dirty="0"/>
              <a:t>Hoe was dat?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5400" b="1" dirty="0"/>
              <a:t>Gebed</a:t>
            </a:r>
          </a:p>
        </p:txBody>
      </p:sp>
      <p:pic>
        <p:nvPicPr>
          <p:cNvPr id="7" name="Afbeelding 6" descr="silhouette-praying-with-cross-at-sunrise-2026-01-07-06-06-14-utc.jpg">
            <a:extLst>
              <a:ext uri="{FF2B5EF4-FFF2-40B4-BE49-F238E27FC236}">
                <a16:creationId xmlns:a16="http://schemas.microsoft.com/office/drawing/2014/main" id="{6E7B610F-5573-53E1-A305-FE09D8E50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2768"/>
            <a:ext cx="5399027" cy="43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258D668-2B0B-3C76-F7E1-0D951022CF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-54142"/>
            <a:ext cx="7988968" cy="2111542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Welkom, </a:t>
            </a:r>
          </a:p>
          <a:p>
            <a:pPr algn="ctr"/>
            <a:r>
              <a:rPr lang="nl-NL" dirty="0"/>
              <a:t>fijn dat je er bent!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7308703-701B-F411-8E29-5DE0E6CC7A5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2857500"/>
            <a:ext cx="6318982" cy="1901825"/>
          </a:xfrm>
        </p:spPr>
        <p:txBody>
          <a:bodyPr/>
          <a:lstStyle/>
          <a:p>
            <a:pPr marL="514350" lvl="0" indent="-514350">
              <a:buAutoNum type="arabicPeriod"/>
            </a:pPr>
            <a:r>
              <a:rPr lang="nl-NL" sz="2800" dirty="0"/>
              <a:t>Hoe zit je erbij deze avond?</a:t>
            </a:r>
          </a:p>
          <a:p>
            <a:pPr marL="514350" lvl="0" indent="-514350">
              <a:buAutoNum type="arabicPeriod"/>
            </a:pPr>
            <a:endParaRPr lang="nl-NL" sz="2800" dirty="0"/>
          </a:p>
          <a:p>
            <a:pPr lvl="0"/>
            <a:endParaRPr lang="nl-NL" sz="2800" dirty="0"/>
          </a:p>
          <a:p>
            <a:pPr lvl="0"/>
            <a:endParaRPr lang="nl-NL" sz="2800" dirty="0"/>
          </a:p>
          <a:p>
            <a:pPr lvl="0"/>
            <a:endParaRPr lang="nl-NL" dirty="0"/>
          </a:p>
        </p:txBody>
      </p:sp>
      <p:pic>
        <p:nvPicPr>
          <p:cNvPr id="3" name="Afbeelding 2" descr="Duim emoji - Etsy Nederland">
            <a:extLst>
              <a:ext uri="{FF2B5EF4-FFF2-40B4-BE49-F238E27FC236}">
                <a16:creationId xmlns:a16="http://schemas.microsoft.com/office/drawing/2014/main" id="{4366DCD3-2320-3EF0-4953-649364397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853" y="3379033"/>
            <a:ext cx="3446547" cy="276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54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258D668-2B0B-3C76-F7E1-0D951022CF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619626"/>
            <a:ext cx="7988968" cy="2176018"/>
          </a:xfrm>
        </p:spPr>
        <p:txBody>
          <a:bodyPr/>
          <a:lstStyle/>
          <a:p>
            <a:pPr algn="ctr"/>
            <a:r>
              <a:rPr lang="nl-NL" dirty="0"/>
              <a:t>Welkom, </a:t>
            </a:r>
          </a:p>
          <a:p>
            <a:pPr algn="ctr"/>
            <a:r>
              <a:rPr lang="nl-NL" dirty="0"/>
              <a:t>fijn dat je er bent!</a:t>
            </a:r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7308703-701B-F411-8E29-5DE0E6CC7A5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0"/>
            <a:r>
              <a:rPr lang="nl-NL" sz="2800" dirty="0"/>
              <a:t>2. Waar gaan we het vanavond over hebben?</a:t>
            </a:r>
          </a:p>
          <a:p>
            <a:pPr lvl="0"/>
            <a:r>
              <a:rPr lang="nl-NL" sz="2800" dirty="0"/>
              <a:t>3. Wat weet je nog van de 45 minuten God ontmoeten van afgelopen zondag?</a:t>
            </a:r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9246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7DEB0-1A26-0A6C-8F64-7F9BBC1DF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31DA943-6DE9-3ADA-F763-D06CDB838D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619626"/>
            <a:ext cx="7988968" cy="2176018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Bijbelvers van de week:</a:t>
            </a:r>
          </a:p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5E357E4-2B8B-6E0C-8772-319282D44C9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nl-NL" sz="3200" dirty="0"/>
              <a:t>Wij hebben lief, omdat Hij ons eerst heeft liefgehad. </a:t>
            </a:r>
          </a:p>
          <a:p>
            <a:r>
              <a:rPr lang="nl-NL" sz="2800" dirty="0"/>
              <a:t>(1 Johannes 4: 19)</a:t>
            </a:r>
          </a:p>
        </p:txBody>
      </p:sp>
    </p:spTree>
    <p:extLst>
      <p:ext uri="{BB962C8B-B14F-4D97-AF65-F5344CB8AC3E}">
        <p14:creationId xmlns:p14="http://schemas.microsoft.com/office/powerpoint/2010/main" val="2971719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1FAA7-94EA-5C5E-F6D7-98FCD3332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397651D-4B1C-4B6E-44D4-BAED722204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619626"/>
            <a:ext cx="7988968" cy="2176018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Bijbelvers van de week</a:t>
            </a:r>
          </a:p>
          <a:p>
            <a:pPr algn="ctr"/>
            <a:r>
              <a:rPr lang="nl-NL" dirty="0"/>
              <a:t>Vraag:</a:t>
            </a:r>
          </a:p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E4647A2-9818-B591-8B58-CE792D37E3F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64753" y="3429000"/>
            <a:ext cx="6318982" cy="1219200"/>
          </a:xfrm>
        </p:spPr>
        <p:txBody>
          <a:bodyPr/>
          <a:lstStyle/>
          <a:p>
            <a:pPr lvl="0"/>
            <a:endParaRPr lang="nl-NL" sz="2800" dirty="0"/>
          </a:p>
          <a:p>
            <a:pPr lvl="0"/>
            <a:r>
              <a:rPr lang="nl-NL" sz="2800" dirty="0"/>
              <a:t>4. Waarom denk je dat Johannes niet schrijft: God houdt van ons omdat wij Hem liefhebben?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7089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5CCEC1FF-7C34-6AF1-B10B-480E164372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07696" y="2344615"/>
            <a:ext cx="5284304" cy="3557709"/>
          </a:xfrm>
        </p:spPr>
        <p:txBody>
          <a:bodyPr/>
          <a:lstStyle/>
          <a:p>
            <a:r>
              <a:rPr lang="nl-NL" sz="2400" dirty="0"/>
              <a:t>Hart: kaartjes spel</a:t>
            </a:r>
          </a:p>
          <a:p>
            <a:r>
              <a:rPr lang="nl-NL" sz="2400" dirty="0"/>
              <a:t>Hoofd: vragen bespreken vanuit de praktijk</a:t>
            </a:r>
          </a:p>
          <a:p>
            <a:r>
              <a:rPr lang="nl-NL" sz="2400" dirty="0"/>
              <a:t>Handen: wedstrijd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4800" b="1" dirty="0"/>
              <a:t>Hart/ hoofd/ handen</a:t>
            </a:r>
          </a:p>
        </p:txBody>
      </p:sp>
      <p:pic>
        <p:nvPicPr>
          <p:cNvPr id="5" name="Afbeelding 4" descr="Hoofd, hart en handen">
            <a:extLst>
              <a:ext uri="{FF2B5EF4-FFF2-40B4-BE49-F238E27FC236}">
                <a16:creationId xmlns:a16="http://schemas.microsoft.com/office/drawing/2014/main" id="{90BEF5BC-EFDE-24BA-B737-1DFE5DCB4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86" y="848237"/>
            <a:ext cx="5620434" cy="496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B4553-FD6C-4DFF-E1B4-1CECCED8D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DDD2163-213F-DFAD-7462-C414A60F2E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2069432"/>
            <a:ext cx="3968811" cy="3868061"/>
          </a:xfrm>
        </p:spPr>
        <p:txBody>
          <a:bodyPr/>
          <a:lstStyle/>
          <a:p>
            <a:pPr marL="0" indent="0" algn="ctr">
              <a:buNone/>
            </a:pPr>
            <a:r>
              <a:rPr lang="nl-NL" dirty="0"/>
              <a:t> </a:t>
            </a:r>
            <a:r>
              <a:rPr lang="nl-NL" sz="4000" dirty="0"/>
              <a:t>Lees: </a:t>
            </a:r>
          </a:p>
          <a:p>
            <a:pPr marL="0" indent="0" algn="ctr">
              <a:buNone/>
            </a:pPr>
            <a:r>
              <a:rPr lang="nl-NL" sz="2800" dirty="0"/>
              <a:t>Deuteronomium 6:4-15</a:t>
            </a:r>
          </a:p>
          <a:p>
            <a:pPr marL="0" indent="0" algn="ctr">
              <a:buNone/>
            </a:pPr>
            <a:endParaRPr lang="nl-NL" sz="4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D573786-578D-32C6-EF94-71EFC54FF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3968811" cy="304841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De bijbel open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03E60383-D19C-266D-C979-73BC089D9C10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448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018" y="1526102"/>
            <a:ext cx="11532182" cy="3805795"/>
          </a:xfrm>
        </p:spPr>
        <p:txBody>
          <a:bodyPr/>
          <a:lstStyle/>
          <a:p>
            <a:pPr marL="0" indent="0">
              <a:buNone/>
            </a:pPr>
            <a:r>
              <a:rPr lang="nl-NL" sz="2800" b="0" dirty="0"/>
              <a:t>a. Lees nog een keer de verzen 4-7 en 12-15. Wat moeten de Israëlieten doen om te voorkomen dat ze de HEERE vergeten?</a:t>
            </a:r>
          </a:p>
          <a:p>
            <a:pPr lvl="0"/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5400" b="1" dirty="0"/>
              <a:t>In gesprek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DB6C8-3DA8-ADAE-4218-7B6AE003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3D2F0B9-197A-E915-0B5E-F195B9716BB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0791" y="1528011"/>
            <a:ext cx="10070733" cy="3805795"/>
          </a:xfrm>
        </p:spPr>
        <p:txBody>
          <a:bodyPr/>
          <a:lstStyle/>
          <a:p>
            <a:endParaRPr lang="nl-NL" b="0" dirty="0"/>
          </a:p>
          <a:p>
            <a:pPr lvl="0"/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E552C04-45F4-390A-89B1-768F36EA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5400" b="1" dirty="0"/>
              <a:t>In gesprek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D717006-1860-3710-3C6E-882E0432725A}"/>
              </a:ext>
            </a:extLst>
          </p:cNvPr>
          <p:cNvSpPr txBox="1"/>
          <p:nvPr/>
        </p:nvSpPr>
        <p:spPr>
          <a:xfrm>
            <a:off x="824948" y="1928191"/>
            <a:ext cx="9593655" cy="3143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nl-NL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b. </a:t>
            </a:r>
            <a: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Wat vind je ervan dat Mozes er zo voor waarschuwt dat de Israëlieten God niet moeten vergeten? Kies een reactie: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○ ‘Eigenlijk onnodig, want natuurlijk vergeet je God niet.’</a:t>
            </a:r>
            <a:b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○ ‘Zo’n waarschuwing heb ik wel nodig.’</a:t>
            </a:r>
            <a:b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○ ‘Mozes is hier wel héél streng, hoor.’</a:t>
            </a:r>
            <a:b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○ ‘Mooi dat Mozes het zo duidelijk zegt.’</a:t>
            </a:r>
          </a:p>
        </p:txBody>
      </p:sp>
    </p:spTree>
    <p:extLst>
      <p:ext uri="{BB962C8B-B14F-4D97-AF65-F5344CB8AC3E}">
        <p14:creationId xmlns:p14="http://schemas.microsoft.com/office/powerpoint/2010/main" val="107808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E3457-AEB1-C604-58F7-C32245D85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47DF0D2-69CC-418A-D7C9-2F7FF5C3027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018" y="1526102"/>
            <a:ext cx="11532182" cy="3805795"/>
          </a:xfrm>
        </p:spPr>
        <p:txBody>
          <a:bodyPr/>
          <a:lstStyle/>
          <a:p>
            <a:pPr marL="0" indent="0">
              <a:buNone/>
            </a:pPr>
            <a:r>
              <a:rPr lang="nl-NL" sz="2800" b="0" dirty="0"/>
              <a:t>c. Wat in deze verzen staat, zegt Mozes vooral tegen ouders. Maar ze gaan natuurlijk ook over jou. Wat is de boodschap van de verzen 7-9 voor jou? Hoe zou je dat kunnen toepassen?</a:t>
            </a:r>
          </a:p>
          <a:p>
            <a:pPr marL="0" lvl="0" indent="0">
              <a:buNone/>
            </a:pPr>
            <a:r>
              <a:rPr lang="nl-NL" sz="2800" b="0" dirty="0"/>
              <a:t>d. heb jij God lief en waaruit blijk dat dan?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E0CEE3E-5F50-673B-915D-DCBF177E3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5400" b="1" dirty="0"/>
              <a:t>In gesprek</a:t>
            </a:r>
          </a:p>
        </p:txBody>
      </p:sp>
    </p:spTree>
    <p:extLst>
      <p:ext uri="{BB962C8B-B14F-4D97-AF65-F5344CB8AC3E}">
        <p14:creationId xmlns:p14="http://schemas.microsoft.com/office/powerpoint/2010/main" val="303254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F79EC-8252-A976-E86E-E6E3F5896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0F3CDDD3-F7F0-16E5-6E5A-26EAD6ED17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10207"/>
            <a:ext cx="6674069" cy="6831724"/>
          </a:xfrm>
        </p:spPr>
        <p:txBody>
          <a:bodyPr/>
          <a:lstStyle/>
          <a:p>
            <a:endParaRPr lang="nl-NL"/>
          </a:p>
        </p:txBody>
      </p:sp>
      <p:pic>
        <p:nvPicPr>
          <p:cNvPr id="7" name="Tijdelijke aanduiding voor inhoud 6" descr="Afbeeldingsresultaten voor sporten">
            <a:extLst>
              <a:ext uri="{FF2B5EF4-FFF2-40B4-BE49-F238E27FC236}">
                <a16:creationId xmlns:a16="http://schemas.microsoft.com/office/drawing/2014/main" id="{F251692C-586D-F403-2F51-27F01DC9885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8214576" y="3503634"/>
            <a:ext cx="2589258" cy="2506129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22947508-DEB2-BDBA-62CE-141E435D5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nl-NL" sz="4800" b="1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FB9B011-7DD2-92A2-6E71-30B95D37C22C}"/>
              </a:ext>
            </a:extLst>
          </p:cNvPr>
          <p:cNvSpPr txBox="1"/>
          <p:nvPr/>
        </p:nvSpPr>
        <p:spPr>
          <a:xfrm>
            <a:off x="294290" y="1965434"/>
            <a:ext cx="6178699" cy="4202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nl-NL" sz="2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Vereer geen andere goden, vereer alleen mij.</a:t>
            </a:r>
            <a:endParaRPr lang="nl-NL" sz="2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nl-NL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Wat zijn afgoden?</a:t>
            </a:r>
            <a:b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Ze beloven geluk, maar geven dat niet</a:t>
            </a:r>
          </a:p>
          <a:p>
            <a:pPr>
              <a:buNone/>
            </a:pPr>
            <a: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ze houden je af van God</a:t>
            </a:r>
          </a:p>
          <a:p>
            <a:pPr>
              <a:buNone/>
            </a:pPr>
            <a: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ze vermommen zich als onschuldig</a:t>
            </a:r>
          </a:p>
          <a:p>
            <a:pPr>
              <a:buNone/>
            </a:pPr>
            <a:r>
              <a:rPr lang="nl-NL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ze maken zich belangrijker dan God</a:t>
            </a:r>
          </a:p>
        </p:txBody>
      </p:sp>
      <p:pic>
        <p:nvPicPr>
          <p:cNvPr id="8" name="Afbeelding 7" descr="Afbeeldingsresultaten voor eten">
            <a:extLst>
              <a:ext uri="{FF2B5EF4-FFF2-40B4-BE49-F238E27FC236}">
                <a16:creationId xmlns:a16="http://schemas.microsoft.com/office/drawing/2014/main" id="{31E04878-129B-C631-BDA2-014351F67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7017" y="717658"/>
            <a:ext cx="3404376" cy="228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8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34555-8273-8CA7-1B44-FC592540D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A823EC11-780E-C293-2B67-39C0198E33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10207"/>
            <a:ext cx="6674069" cy="6831724"/>
          </a:xfrm>
        </p:spPr>
        <p:txBody>
          <a:bodyPr/>
          <a:lstStyle/>
          <a:p>
            <a:endParaRPr lang="nl-NL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594B37F9-A685-C24D-32F7-12E55D22C9A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616667" y="1034442"/>
            <a:ext cx="3968750" cy="2640655"/>
          </a:xfrm>
        </p:spPr>
      </p:pic>
      <p:pic>
        <p:nvPicPr>
          <p:cNvPr id="8" name="Afbeelding 7" descr="Afbeeldingsresultaten voor Het Uiterlijk">
            <a:extLst>
              <a:ext uri="{FF2B5EF4-FFF2-40B4-BE49-F238E27FC236}">
                <a16:creationId xmlns:a16="http://schemas.microsoft.com/office/drawing/2014/main" id="{F71532C3-5AB1-51C9-6212-AB617A637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667" y="3853481"/>
            <a:ext cx="3772760" cy="2286521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829013C1-A644-559D-B9CF-400FDBA15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nl-NL" sz="4800" b="1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4F5DF01-70E2-C3FC-9876-21E2B24F839C}"/>
              </a:ext>
            </a:extLst>
          </p:cNvPr>
          <p:cNvSpPr txBox="1"/>
          <p:nvPr/>
        </p:nvSpPr>
        <p:spPr>
          <a:xfrm>
            <a:off x="557399" y="526774"/>
            <a:ext cx="643198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nl-NL" sz="3600" dirty="0"/>
              <a:t>Wat zijn afgoden van deze onze tijd?</a:t>
            </a:r>
          </a:p>
          <a:p>
            <a:pPr lvl="0"/>
            <a:endParaRPr lang="nl-NL" sz="2800" dirty="0"/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nl-NL" sz="2800" dirty="0"/>
              <a:t>Je telefoon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nl-NL" sz="2800" dirty="0" err="1"/>
              <a:t>social</a:t>
            </a:r>
            <a:r>
              <a:rPr lang="nl-NL" sz="2800" dirty="0"/>
              <a:t> media 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nl-NL" sz="2800" dirty="0"/>
              <a:t>Sport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nl-NL" sz="2800" dirty="0"/>
              <a:t>Vrienden 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nl-NL" sz="2800" dirty="0"/>
              <a:t>Gamen 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nl-NL" sz="2800" dirty="0"/>
              <a:t>Geld 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nl-NL" sz="2800" dirty="0"/>
              <a:t>School 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nl-NL" sz="2800" dirty="0"/>
              <a:t>Je uiterlijk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nl-NL" sz="2800" dirty="0"/>
              <a:t>Vul zelf maar in </a:t>
            </a:r>
          </a:p>
        </p:txBody>
      </p:sp>
    </p:spTree>
    <p:extLst>
      <p:ext uri="{BB962C8B-B14F-4D97-AF65-F5344CB8AC3E}">
        <p14:creationId xmlns:p14="http://schemas.microsoft.com/office/powerpoint/2010/main" val="397563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EF6DF-DD77-062E-85F4-E3519BD84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6475BFC-AE96-7428-5AB0-F6DBF69B939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8357" y="1858879"/>
            <a:ext cx="11648660" cy="3474927"/>
          </a:xfrm>
        </p:spPr>
        <p:txBody>
          <a:bodyPr/>
          <a:lstStyle/>
          <a:p>
            <a:pPr lvl="0"/>
            <a:r>
              <a:rPr lang="nl-NL" b="0" dirty="0"/>
              <a:t>Waarom zou je God centraal zetten in je leven? (Luister het voorbeeld uit de 45minutnen samenkomst nogmaals over de rechtvaardige koning)</a:t>
            </a:r>
          </a:p>
          <a:p>
            <a:pPr lvl="0"/>
            <a:r>
              <a:rPr lang="nl-NL" b="0" dirty="0"/>
              <a:t>Welke reden heb je nu om God te eren?</a:t>
            </a:r>
          </a:p>
          <a:p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080FFC-D0C7-F341-0673-069A2FEA4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0"/>
            <a:ext cx="10070733" cy="1618439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Vragen na kern van het 1</a:t>
            </a:r>
            <a:r>
              <a:rPr lang="nl-NL" sz="5400" b="1" baseline="30000" dirty="0"/>
              <a:t>ste</a:t>
            </a:r>
            <a:r>
              <a:rPr lang="nl-NL" sz="5400" b="1" dirty="0"/>
              <a:t> gebod?</a:t>
            </a:r>
          </a:p>
        </p:txBody>
      </p:sp>
    </p:spTree>
    <p:extLst>
      <p:ext uri="{BB962C8B-B14F-4D97-AF65-F5344CB8AC3E}">
        <p14:creationId xmlns:p14="http://schemas.microsoft.com/office/powerpoint/2010/main" val="329799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B5F9D-3EBF-E8A2-D8B6-CD7E6D0F2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86CFC41-FE78-9E6E-0DC3-DAF6F0264C7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8357" y="1636295"/>
            <a:ext cx="11648660" cy="3697511"/>
          </a:xfrm>
        </p:spPr>
        <p:txBody>
          <a:bodyPr/>
          <a:lstStyle/>
          <a:p>
            <a:r>
              <a:rPr lang="nl-NL" b="0" dirty="0"/>
              <a:t>Wat beheers jouw gedachten en verlangens, waar droom je letterlijk van?</a:t>
            </a:r>
          </a:p>
          <a:p>
            <a:r>
              <a:rPr lang="nl-NL" b="0" dirty="0"/>
              <a:t>Waar vertrouw jij op als je stress hebt, angst of onzekerheid meemaakt?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A9E27B3-4474-A09E-5DD8-4B298DA32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210553"/>
            <a:ext cx="10070733" cy="884321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Doe de test:</a:t>
            </a:r>
          </a:p>
        </p:txBody>
      </p:sp>
    </p:spTree>
    <p:extLst>
      <p:ext uri="{BB962C8B-B14F-4D97-AF65-F5344CB8AC3E}">
        <p14:creationId xmlns:p14="http://schemas.microsoft.com/office/powerpoint/2010/main" val="59891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6B3DF-06ED-35C4-6BD6-33703018E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54D5E62-8729-74DC-9295-6BEF091F8C9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8357" y="1744579"/>
            <a:ext cx="11648660" cy="3589227"/>
          </a:xfrm>
        </p:spPr>
        <p:txBody>
          <a:bodyPr/>
          <a:lstStyle/>
          <a:p>
            <a:r>
              <a:rPr lang="nl-NL" b="0" dirty="0"/>
              <a:t>Wie of Wat behandel jij met veel respect, wat bewonder jij? Aan wie of wat geen jij je kostbare tijd, energie en aandacht? </a:t>
            </a:r>
          </a:p>
          <a:p>
            <a:r>
              <a:rPr lang="nl-NL" b="0" dirty="0"/>
              <a:t>Wat bepaalt je identiteit en zelfwaarde? 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6EB4FA9-D062-A34D-0EFC-10420FD7A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210553"/>
            <a:ext cx="10070733" cy="884321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Doe de test:</a:t>
            </a:r>
          </a:p>
        </p:txBody>
      </p:sp>
    </p:spTree>
    <p:extLst>
      <p:ext uri="{BB962C8B-B14F-4D97-AF65-F5344CB8AC3E}">
        <p14:creationId xmlns:p14="http://schemas.microsoft.com/office/powerpoint/2010/main" val="355725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B681C-2A7A-FAA7-1F66-5BA4223F0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827EAF2-B1C2-33BF-6345-641B654E565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8357" y="1182757"/>
            <a:ext cx="11648660" cy="4151049"/>
          </a:xfrm>
        </p:spPr>
        <p:txBody>
          <a:bodyPr/>
          <a:lstStyle/>
          <a:p>
            <a:pPr lvl="0"/>
            <a:r>
              <a:rPr lang="nl-NL" b="0" dirty="0"/>
              <a:t> Maar wat zijn nu jouw afgoden dan? </a:t>
            </a:r>
          </a:p>
          <a:p>
            <a:pPr lvl="0"/>
            <a:r>
              <a:rPr lang="nl-NL" b="0" dirty="0"/>
              <a:t>Hoe weet ik of het gewoon een hobby is, of toch een afgod? </a:t>
            </a:r>
          </a:p>
          <a:p>
            <a:pPr lvl="0"/>
            <a:r>
              <a:rPr lang="nl-NL" b="0" dirty="0"/>
              <a:t>Wanneer weet ik dat God niet op de eerste plaats staat/ niet centraal staat? </a:t>
            </a:r>
          </a:p>
          <a:p>
            <a:pPr lvl="0"/>
            <a:r>
              <a:rPr lang="nl-NL" b="0" dirty="0"/>
              <a:t>En wat doe ik eraan als er afgoden in mijn leven zijn? </a:t>
            </a:r>
          </a:p>
          <a:p>
            <a:pPr marL="0" indent="0">
              <a:buNone/>
            </a:pPr>
            <a:endParaRPr lang="nl-NL" b="0" dirty="0"/>
          </a:p>
          <a:p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E39526E-BE93-E22E-A43D-853775AC9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428" y="553452"/>
            <a:ext cx="10070733" cy="721895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400" b="1" dirty="0"/>
              <a:t>vragen</a:t>
            </a:r>
          </a:p>
        </p:txBody>
      </p:sp>
    </p:spTree>
    <p:extLst>
      <p:ext uri="{BB962C8B-B14F-4D97-AF65-F5344CB8AC3E}">
        <p14:creationId xmlns:p14="http://schemas.microsoft.com/office/powerpoint/2010/main" val="1715375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B0782-108C-0711-B762-D1FD06694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5ADE0F83-BC87-95F5-82A0-810DB5518C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8357" y="1528011"/>
            <a:ext cx="11648660" cy="3805795"/>
          </a:xfrm>
        </p:spPr>
        <p:txBody>
          <a:bodyPr/>
          <a:lstStyle/>
          <a:p>
            <a:pPr lvl="0"/>
            <a:r>
              <a:rPr lang="nl-NL" sz="2800" b="0" dirty="0"/>
              <a:t>Bewust worden </a:t>
            </a:r>
          </a:p>
          <a:p>
            <a:pPr lvl="0"/>
            <a:r>
              <a:rPr lang="nl-NL" sz="2800" b="0" dirty="0"/>
              <a:t>Zoeken </a:t>
            </a:r>
          </a:p>
          <a:p>
            <a:pPr lvl="0"/>
            <a:r>
              <a:rPr lang="nl-NL" sz="2800" b="0" dirty="0"/>
              <a:t>Belijden </a:t>
            </a:r>
          </a:p>
          <a:p>
            <a:pPr lvl="0"/>
            <a:r>
              <a:rPr lang="nl-NL" sz="2800" b="0" dirty="0"/>
              <a:t>je laten vervullen </a:t>
            </a:r>
          </a:p>
          <a:p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52A3551-6A77-F7F5-B7A8-DE28293CC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b="1" dirty="0"/>
              <a:t>Wat doe ik eraan als er afgoden in mijn leven zijn?</a:t>
            </a:r>
          </a:p>
        </p:txBody>
      </p:sp>
    </p:spTree>
    <p:extLst>
      <p:ext uri="{BB962C8B-B14F-4D97-AF65-F5344CB8AC3E}">
        <p14:creationId xmlns:p14="http://schemas.microsoft.com/office/powerpoint/2010/main" val="264877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9EF5C-63B4-78C3-91A7-31D82BA2D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4B04B-47B0-F7BD-859D-E4DD7E2F3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6745642" cy="1325563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Practise tips </a:t>
            </a:r>
          </a:p>
        </p:txBody>
      </p:sp>
    </p:spTree>
    <p:extLst>
      <p:ext uri="{BB962C8B-B14F-4D97-AF65-F5344CB8AC3E}">
        <p14:creationId xmlns:p14="http://schemas.microsoft.com/office/powerpoint/2010/main" val="3416756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30A35-4F5D-F134-D6AA-00DC3C83A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B12A4D9-C48C-1B02-071C-177F71F136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1112921"/>
            <a:ext cx="7988968" cy="2057399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Kernboodschap 1:</a:t>
            </a:r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491E3A9-EE56-1672-CFD9-1EAAAEF1433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0"/>
            <a:r>
              <a:rPr lang="nl-NL" sz="3200" b="1" dirty="0"/>
              <a:t>God wil niet een plaats in je leven, maar Hij wil het middelpunt zijn van je leven.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405285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A7C7F-E8E5-30D9-7840-2057DE633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B17A6EF-5A0A-08B7-4F64-CD3F482409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1112921"/>
            <a:ext cx="7988968" cy="2057399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/>
              <a:t>Kernboodschap 2:</a:t>
            </a:r>
            <a:endParaRPr lang="nl-NL" dirty="0"/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182C62C-2E9E-121C-858A-C0AEA399863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0"/>
            <a:r>
              <a:rPr lang="nl-NL" sz="3200" b="1" dirty="0"/>
              <a:t>Waar het hart vol van is, daar stroomt de mond van over!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27924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D250C-5485-4E9B-AA6E-68079F13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A3D55556-67E9-14F4-2B5E-110622F996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7597" y="897180"/>
            <a:ext cx="5082502" cy="5040313"/>
          </a:xfrm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622B39-0B59-13E6-A8D1-BC4636586F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299" y="2153653"/>
            <a:ext cx="5082501" cy="4433636"/>
          </a:xfrm>
        </p:spPr>
        <p:txBody>
          <a:bodyPr/>
          <a:lstStyle/>
          <a:p>
            <a:pPr marL="457200" lvl="1" indent="0" algn="ctr">
              <a:buNone/>
            </a:pPr>
            <a:r>
              <a:rPr lang="nl-NL" sz="2000" b="1" dirty="0"/>
              <a:t>popcorn gebed</a:t>
            </a:r>
          </a:p>
          <a:p>
            <a:pPr algn="ctr">
              <a:buFontTx/>
              <a:buChar char="-"/>
            </a:pPr>
            <a:r>
              <a:rPr lang="nl-NL" dirty="0"/>
              <a:t>Kring gebed (staan)</a:t>
            </a:r>
          </a:p>
          <a:p>
            <a:pPr algn="ctr">
              <a:buFontTx/>
              <a:buChar char="-"/>
            </a:pPr>
            <a:r>
              <a:rPr lang="nl-NL" dirty="0"/>
              <a:t>Leiding sluit af met gebed</a:t>
            </a:r>
          </a:p>
          <a:p>
            <a:pPr algn="ctr">
              <a:buFontTx/>
              <a:buChar char="-"/>
            </a:pPr>
            <a:r>
              <a:rPr lang="nl-NL" dirty="0"/>
              <a:t>1 jongeren bid en 1 jongeren dankt.</a:t>
            </a:r>
          </a:p>
          <a:p>
            <a:pPr algn="ctr">
              <a:buFontTx/>
              <a:buChar char="-"/>
            </a:pPr>
            <a:r>
              <a:rPr lang="nl-NL" dirty="0"/>
              <a:t>Gebruik </a:t>
            </a:r>
            <a:r>
              <a:rPr lang="nl-NL" dirty="0" err="1"/>
              <a:t>gebeds</a:t>
            </a:r>
            <a:r>
              <a:rPr lang="nl-NL" dirty="0"/>
              <a:t> mand</a:t>
            </a:r>
          </a:p>
          <a:p>
            <a:pPr algn="ctr">
              <a:buFontTx/>
              <a:buChar char="-"/>
            </a:pPr>
            <a:r>
              <a:rPr lang="nl-NL" dirty="0"/>
              <a:t>Bid het: onze Vader</a:t>
            </a:r>
          </a:p>
          <a:p>
            <a:pPr>
              <a:buFontTx/>
              <a:buChar char="-"/>
            </a:pPr>
            <a:endParaRPr lang="nl-NL" sz="1800" dirty="0"/>
          </a:p>
          <a:p>
            <a:pPr>
              <a:buFontTx/>
              <a:buChar char="-"/>
            </a:pPr>
            <a:endParaRPr lang="nl-NL" sz="1800" dirty="0"/>
          </a:p>
          <a:p>
            <a:pPr>
              <a:buFontTx/>
              <a:buChar char="-"/>
            </a:pPr>
            <a:endParaRPr lang="nl-NL" sz="18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42EFFFB-DC43-4084-EE86-210ACA769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5400" b="1" dirty="0" err="1"/>
              <a:t>Gebeds</a:t>
            </a:r>
            <a:r>
              <a:rPr lang="nl-NL" sz="5400" b="1" dirty="0"/>
              <a:t/>
            </a:r>
            <a:br>
              <a:rPr lang="nl-NL" sz="5400" b="1" dirty="0"/>
            </a:br>
            <a:r>
              <a:rPr lang="nl-NL" sz="5400" b="1" dirty="0"/>
              <a:t>keuzes</a:t>
            </a:r>
          </a:p>
        </p:txBody>
      </p:sp>
      <p:pic>
        <p:nvPicPr>
          <p:cNvPr id="8" name="Afbeelding 7" descr="rosary-beads-with-wooden-cross-held-in-hands-2026-01-09-08-07-14-utc.jpg">
            <a:extLst>
              <a:ext uri="{FF2B5EF4-FFF2-40B4-BE49-F238E27FC236}">
                <a16:creationId xmlns:a16="http://schemas.microsoft.com/office/drawing/2014/main" id="{95F7DA8D-BF2E-640F-94CF-39C449CE6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525" y="1311442"/>
            <a:ext cx="5322064" cy="395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544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5DC9C-F845-2971-172E-F02571BBC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C42779-C64B-4BA3-7CB8-49997F1DB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6745642" cy="1325563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Amen/ einde </a:t>
            </a:r>
          </a:p>
        </p:txBody>
      </p:sp>
    </p:spTree>
    <p:extLst>
      <p:ext uri="{BB962C8B-B14F-4D97-AF65-F5344CB8AC3E}">
        <p14:creationId xmlns:p14="http://schemas.microsoft.com/office/powerpoint/2010/main" val="76160042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209</TotalTime>
  <Words>655</Words>
  <Application>Microsoft Office PowerPoint</Application>
  <PresentationFormat>Breedbeeld</PresentationFormat>
  <Paragraphs>106</Paragraphs>
  <Slides>26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26</vt:i4>
      </vt:variant>
    </vt:vector>
  </HeadingPairs>
  <TitlesOfParts>
    <vt:vector size="37" baseType="lpstr">
      <vt:lpstr>Aptos</vt:lpstr>
      <vt:lpstr>Arial</vt:lpstr>
      <vt:lpstr>Calibri</vt:lpstr>
      <vt:lpstr>Poppins</vt:lpstr>
      <vt:lpstr>Poppins </vt:lpstr>
      <vt:lpstr>Poppins Bold</vt:lpstr>
      <vt:lpstr>Rounded Mplus 1c Black</vt:lpstr>
      <vt:lpstr>Times New Roman</vt:lpstr>
      <vt:lpstr>Wingdings</vt:lpstr>
      <vt:lpstr>thema 45 minuten dienst</vt:lpstr>
      <vt:lpstr>Aangepast ontwerp</vt:lpstr>
      <vt:lpstr>PowerPoint-presentatie</vt:lpstr>
      <vt:lpstr>God heb ik lief! </vt:lpstr>
      <vt:lpstr>PowerPoint-presentatie</vt:lpstr>
      <vt:lpstr>PowerPoint-presentatie</vt:lpstr>
      <vt:lpstr>Gebed</vt:lpstr>
      <vt:lpstr>PowerPoint-presentatie</vt:lpstr>
      <vt:lpstr>PowerPoint-presentatie</vt:lpstr>
      <vt:lpstr>PowerPoint-presentatie</vt:lpstr>
      <vt:lpstr>PowerPoint-presentatie</vt:lpstr>
      <vt:lpstr>Hart/ hoofd/ handen</vt:lpstr>
      <vt:lpstr>De bijbel open</vt:lpstr>
      <vt:lpstr>In gesprek</vt:lpstr>
      <vt:lpstr>In gesprek</vt:lpstr>
      <vt:lpstr>In gesprek</vt:lpstr>
      <vt:lpstr>PowerPoint-presentatie</vt:lpstr>
      <vt:lpstr>PowerPoint-presentatie</vt:lpstr>
      <vt:lpstr>Vragen na kern van het 1ste gebod?</vt:lpstr>
      <vt:lpstr>Doe de test:</vt:lpstr>
      <vt:lpstr>Doe de test:</vt:lpstr>
      <vt:lpstr>vragen</vt:lpstr>
      <vt:lpstr>Wat doe ik eraan als er afgoden in mijn leven zijn?</vt:lpstr>
      <vt:lpstr>Practise tips </vt:lpstr>
      <vt:lpstr>PowerPoint-presentatie</vt:lpstr>
      <vt:lpstr>PowerPoint-presentatie</vt:lpstr>
      <vt:lpstr>Gebeds keuzes</vt:lpstr>
      <vt:lpstr>Amen/ einde 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5</cp:revision>
  <dcterms:created xsi:type="dcterms:W3CDTF">2025-07-22T12:22:42Z</dcterms:created>
  <dcterms:modified xsi:type="dcterms:W3CDTF">2026-10-08T16:21:46Z</dcterms:modified>
</cp:coreProperties>
</file>