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4"/>
  </p:notesMasterIdLst>
  <p:handoutMasterIdLst>
    <p:handoutMasterId r:id="rId25"/>
  </p:handoutMasterIdLst>
  <p:sldIdLst>
    <p:sldId id="856" r:id="rId3"/>
    <p:sldId id="853" r:id="rId4"/>
    <p:sldId id="865" r:id="rId5"/>
    <p:sldId id="859" r:id="rId6"/>
    <p:sldId id="864" r:id="rId7"/>
    <p:sldId id="881" r:id="rId8"/>
    <p:sldId id="866" r:id="rId9"/>
    <p:sldId id="873" r:id="rId10"/>
    <p:sldId id="874" r:id="rId11"/>
    <p:sldId id="861" r:id="rId12"/>
    <p:sldId id="868" r:id="rId13"/>
    <p:sldId id="857" r:id="rId14"/>
    <p:sldId id="875" r:id="rId15"/>
    <p:sldId id="876" r:id="rId16"/>
    <p:sldId id="867" r:id="rId17"/>
    <p:sldId id="877" r:id="rId18"/>
    <p:sldId id="878" r:id="rId19"/>
    <p:sldId id="879" r:id="rId20"/>
    <p:sldId id="871" r:id="rId21"/>
    <p:sldId id="872" r:id="rId22"/>
    <p:sldId id="8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97D1DB-6733-431C-8C88-A9BCD9643CB2}" v="2" dt="2026-09-30T14:38:16.8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76" autoAdjust="0"/>
  </p:normalViewPr>
  <p:slideViewPr>
    <p:cSldViewPr snapToGrid="0" snapToObjects="1">
      <p:cViewPr varScale="1">
        <p:scale>
          <a:sx n="83" d="100"/>
          <a:sy n="83" d="100"/>
        </p:scale>
        <p:origin x="686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addSld modSld sldOrd">
      <pc:chgData name="janenemma K" userId="627bf1e3f9096c92" providerId="LiveId" clId="{48FF993F-9670-4033-B0B5-BF0FD3682926}" dt="2026-09-30T14:40:39.084" v="232" actId="20577"/>
      <pc:docMkLst>
        <pc:docMk/>
      </pc:docMkLst>
      <pc:sldChg chg="modSp mod">
        <pc:chgData name="janenemma K" userId="627bf1e3f9096c92" providerId="LiveId" clId="{48FF993F-9670-4033-B0B5-BF0FD3682926}" dt="2026-09-30T14:38:32.503" v="49" actId="20577"/>
        <pc:sldMkLst>
          <pc:docMk/>
          <pc:sldMk cId="660052724" sldId="865"/>
        </pc:sldMkLst>
        <pc:spChg chg="mod">
          <ac:chgData name="janenemma K" userId="627bf1e3f9096c92" providerId="LiveId" clId="{48FF993F-9670-4033-B0B5-BF0FD3682926}" dt="2026-09-30T14:38:32.503" v="49" actId="20577"/>
          <ac:spMkLst>
            <pc:docMk/>
            <pc:sldMk cId="660052724" sldId="865"/>
            <ac:spMk id="2" creationId="{2511DFA6-10E3-AADA-0F38-73E58C8F0A05}"/>
          </ac:spMkLst>
        </pc:spChg>
      </pc:sldChg>
      <pc:sldChg chg="modSp mod">
        <pc:chgData name="janenemma K" userId="627bf1e3f9096c92" providerId="LiveId" clId="{48FF993F-9670-4033-B0B5-BF0FD3682926}" dt="2026-09-30T14:40:39.084" v="232" actId="20577"/>
        <pc:sldMkLst>
          <pc:docMk/>
          <pc:sldMk cId="2279241339" sldId="871"/>
        </pc:sldMkLst>
        <pc:spChg chg="mod">
          <ac:chgData name="janenemma K" userId="627bf1e3f9096c92" providerId="LiveId" clId="{48FF993F-9670-4033-B0B5-BF0FD3682926}" dt="2026-09-30T14:40:39.084" v="232" actId="20577"/>
          <ac:spMkLst>
            <pc:docMk/>
            <pc:sldMk cId="2279241339" sldId="871"/>
            <ac:spMk id="6" creationId="{6182C62C-2E9E-121C-858A-C0AEA3998632}"/>
          </ac:spMkLst>
        </pc:spChg>
      </pc:sldChg>
      <pc:sldChg chg="add ord">
        <pc:chgData name="janenemma K" userId="627bf1e3f9096c92" providerId="LiveId" clId="{48FF993F-9670-4033-B0B5-BF0FD3682926}" dt="2026-09-22T11:21:00.686" v="2"/>
        <pc:sldMkLst>
          <pc:docMk/>
          <pc:sldMk cId="1385210445" sldId="88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4D8B3-D75C-20FB-C240-E1A67646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C1CFCA0-38A6-39D8-2F3F-CDB772579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550D5B4-9AB3-BC30-8B44-4BA610788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A025D50D-60E5-884C-FE7A-F8B08C2C194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8E93BD7-EEEF-37B2-69EF-6252389A0B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1AF5F4-50AA-FF94-2899-2D196B511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07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PWVYWXWWzc?si=M7f8pZRTBMRfhf1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Gods geboden geven een goed leven 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908" y="1588168"/>
            <a:ext cx="6318983" cy="2977815"/>
          </a:xfrm>
        </p:spPr>
        <p:txBody>
          <a:bodyPr/>
          <a:lstStyle/>
          <a:p>
            <a:pPr algn="ctr"/>
            <a:r>
              <a:rPr lang="nl-NL" dirty="0"/>
              <a:t>Lied van de week:</a:t>
            </a:r>
          </a:p>
          <a:p>
            <a:pPr algn="ctr"/>
            <a:endParaRPr lang="nl-NL" dirty="0"/>
          </a:p>
          <a:p>
            <a:pPr algn="ctr"/>
            <a:r>
              <a:rPr lang="nl-NL" sz="2800" dirty="0"/>
              <a:t>God regeert in dit huis (</a:t>
            </a:r>
            <a:r>
              <a:rPr lang="nl-NL" sz="2800" dirty="0" err="1"/>
              <a:t>insalvation</a:t>
            </a:r>
            <a:r>
              <a:rPr lang="nl-NL" sz="2800" dirty="0"/>
              <a:t>)</a:t>
            </a:r>
          </a:p>
          <a:p>
            <a:pPr algn="ctr"/>
            <a:r>
              <a:rPr lang="nl-NL" sz="1200" dirty="0">
                <a:hlinkClick r:id="rId3"/>
              </a:rPr>
              <a:t>https://youtu.be/SPWVYWXWWzc?si=M7f8pZRTBMRfhf1B</a:t>
            </a:r>
            <a:r>
              <a:rPr lang="nl-NL" sz="1200" dirty="0"/>
              <a:t> </a:t>
            </a:r>
          </a:p>
        </p:txBody>
      </p:sp>
      <p:pic>
        <p:nvPicPr>
          <p:cNvPr id="4" name="Tijdelijke aanduiding voor inhoud 3" descr="Muzieknoten Afbeeldingen - Gratis download op Magnific ...">
            <a:extLst>
              <a:ext uri="{FF2B5EF4-FFF2-40B4-BE49-F238E27FC236}">
                <a16:creationId xmlns:a16="http://schemas.microsoft.com/office/drawing/2014/main" id="{E131D700-E215-B381-2BC6-7DD109DF226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>
            <a:fillRect/>
          </a:stretch>
        </p:blipFill>
        <p:spPr>
          <a:xfrm>
            <a:off x="7555398" y="4457700"/>
            <a:ext cx="4037027" cy="227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794BF39-272C-1EE3-CA88-643B47A0E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5400" dirty="0"/>
              <a:t>Binnenkomer</a:t>
            </a:r>
          </a:p>
        </p:txBody>
      </p:sp>
      <p:pic>
        <p:nvPicPr>
          <p:cNvPr id="6" name="Afbeelding 5" descr="Emoji Maker - Apps op Google Play">
            <a:extLst>
              <a:ext uri="{FF2B5EF4-FFF2-40B4-BE49-F238E27FC236}">
                <a16:creationId xmlns:a16="http://schemas.microsoft.com/office/drawing/2014/main" id="{39B75A48-B462-F630-6521-F57CCBE31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227" y="3097825"/>
            <a:ext cx="3056021" cy="30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3810F395-616D-088F-679C-5DFEBC2DA7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437298"/>
            <a:ext cx="3968811" cy="4500195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5400" b="1" dirty="0"/>
              <a:t>Gebed</a:t>
            </a:r>
          </a:p>
        </p:txBody>
      </p:sp>
      <p:pic>
        <p:nvPicPr>
          <p:cNvPr id="7" name="Afbeelding 6" descr="silhouette-praying-with-cross-at-sunrise-2026-01-07-06-06-14-utc.jpg">
            <a:extLst>
              <a:ext uri="{FF2B5EF4-FFF2-40B4-BE49-F238E27FC236}">
                <a16:creationId xmlns:a16="http://schemas.microsoft.com/office/drawing/2014/main" id="{6E7B610F-5573-53E1-A305-FE09D8E50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2768"/>
            <a:ext cx="5399027" cy="43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258D668-2B0B-3C76-F7E1-0D951022C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-54142"/>
            <a:ext cx="7988968" cy="2111542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Welkom, </a:t>
            </a:r>
          </a:p>
          <a:p>
            <a:pPr algn="ctr"/>
            <a:r>
              <a:rPr lang="nl-NL" dirty="0"/>
              <a:t>fijn dat je er bent!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308703-701B-F411-8E29-5DE0E6CC7A5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857500"/>
            <a:ext cx="6318982" cy="1901825"/>
          </a:xfrm>
        </p:spPr>
        <p:txBody>
          <a:bodyPr/>
          <a:lstStyle/>
          <a:p>
            <a:pPr marL="514350" lvl="0" indent="-514350">
              <a:buAutoNum type="arabicPeriod"/>
            </a:pPr>
            <a:r>
              <a:rPr lang="nl-NL" sz="2800" dirty="0"/>
              <a:t>Hoe zit je erbij deze avond?</a:t>
            </a:r>
          </a:p>
          <a:p>
            <a:pPr marL="514350" lvl="0" indent="-514350">
              <a:buAutoNum type="arabicPeriod"/>
            </a:pPr>
            <a:endParaRPr lang="nl-NL" sz="2800" dirty="0"/>
          </a:p>
          <a:p>
            <a:pPr lvl="0"/>
            <a:endParaRPr lang="nl-NL" sz="2800" dirty="0"/>
          </a:p>
          <a:p>
            <a:pPr lvl="0"/>
            <a:endParaRPr lang="nl-NL" sz="2800" dirty="0"/>
          </a:p>
          <a:p>
            <a:pPr lvl="0"/>
            <a:endParaRPr lang="nl-NL" dirty="0"/>
          </a:p>
        </p:txBody>
      </p:sp>
      <p:pic>
        <p:nvPicPr>
          <p:cNvPr id="3" name="Afbeelding 2" descr="Duim emoji - Etsy Nederland">
            <a:extLst>
              <a:ext uri="{FF2B5EF4-FFF2-40B4-BE49-F238E27FC236}">
                <a16:creationId xmlns:a16="http://schemas.microsoft.com/office/drawing/2014/main" id="{4366DCD3-2320-3EF0-4953-649364397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853" y="3379033"/>
            <a:ext cx="3446547" cy="276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10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258D668-2B0B-3C76-F7E1-0D951022C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1286540"/>
            <a:ext cx="7988968" cy="1690576"/>
          </a:xfrm>
        </p:spPr>
        <p:txBody>
          <a:bodyPr/>
          <a:lstStyle/>
          <a:p>
            <a:pPr algn="ctr"/>
            <a:r>
              <a:rPr lang="nl-NL" dirty="0"/>
              <a:t>Welkom, </a:t>
            </a:r>
          </a:p>
          <a:p>
            <a:pPr algn="ctr"/>
            <a:r>
              <a:rPr lang="nl-NL" dirty="0"/>
              <a:t>fijn dat je er bent!</a:t>
            </a:r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308703-701B-F411-8E29-5DE0E6CC7A5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3540125"/>
            <a:ext cx="7066869" cy="1219200"/>
          </a:xfrm>
        </p:spPr>
        <p:txBody>
          <a:bodyPr/>
          <a:lstStyle/>
          <a:p>
            <a:pPr lvl="0"/>
            <a:r>
              <a:rPr lang="nl-NL" sz="2800" dirty="0"/>
              <a:t>- Waar gaan we het vanavond over hebben?</a:t>
            </a:r>
          </a:p>
          <a:p>
            <a:pPr lvl="0"/>
            <a:r>
              <a:rPr lang="nl-NL" sz="2800" dirty="0"/>
              <a:t>- Wat weet je nog van de 45 minuten God ontmoeten van afgelopen zondag?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9246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7DEB0-1A26-0A6C-8F64-7F9BBC1DF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31DA943-6DE9-3ADA-F763-D06CDB838D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Bijbelvers van de week: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5E357E4-2B8B-6E0C-8772-319282D44C9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923953"/>
            <a:ext cx="7254648" cy="1835372"/>
          </a:xfrm>
        </p:spPr>
        <p:txBody>
          <a:bodyPr/>
          <a:lstStyle/>
          <a:p>
            <a:r>
              <a:rPr lang="nl-NL" sz="4000" dirty="0"/>
              <a:t>Doe altijd wat de Heer van je vraagt. Dan zul je in leven blijven. En dan zal het goed met jullie gaan. </a:t>
            </a:r>
          </a:p>
          <a:p>
            <a:r>
              <a:rPr lang="nl-NL" sz="2800" dirty="0"/>
              <a:t>(Deut. 5: 33a)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171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1B18-4FDB-770D-F340-AE4A9FCDC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BF16F99-810B-FDDA-B502-1EA552F215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Bijbelvers van de week,</a:t>
            </a:r>
          </a:p>
          <a:p>
            <a:pPr algn="ctr"/>
            <a:r>
              <a:rPr lang="nl-NL" dirty="0"/>
              <a:t>Vraag:</a:t>
            </a:r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6807126-5AAF-C995-7E41-C0289EA0DB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3682521"/>
            <a:ext cx="7254648" cy="2176018"/>
          </a:xfrm>
        </p:spPr>
        <p:txBody>
          <a:bodyPr/>
          <a:lstStyle/>
          <a:p>
            <a:pPr marL="571500" indent="-571500">
              <a:buFontTx/>
              <a:buChar char="-"/>
            </a:pPr>
            <a:r>
              <a:rPr lang="nl-NL" sz="3200" dirty="0"/>
              <a:t>Denk jij dat Gods regels je vrijheid beperken of juist beschermen? </a:t>
            </a:r>
          </a:p>
          <a:p>
            <a:pPr marL="571500" indent="-571500">
              <a:buFontTx/>
              <a:buChar char="-"/>
            </a:pPr>
            <a:r>
              <a:rPr lang="nl-NL" sz="3200" dirty="0"/>
              <a:t>Leg uit Waarom?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8260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5CCEC1FF-7C34-6AF1-B10B-480E164372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28121" y="2344615"/>
            <a:ext cx="5061097" cy="3557709"/>
          </a:xfrm>
        </p:spPr>
        <p:txBody>
          <a:bodyPr/>
          <a:lstStyle/>
          <a:p>
            <a:r>
              <a:rPr lang="nl-NL" sz="2400" dirty="0"/>
              <a:t>Hoofd: mini preek lezen/vragen bespreken</a:t>
            </a:r>
          </a:p>
          <a:p>
            <a:r>
              <a:rPr lang="nl-NL" sz="2400" dirty="0"/>
              <a:t>Hart: waar denk je aan bij de 10 leefregels?</a:t>
            </a:r>
          </a:p>
          <a:p>
            <a:r>
              <a:rPr lang="nl-NL" sz="2400" dirty="0"/>
              <a:t>Handen: spel spelen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800" b="1" dirty="0"/>
              <a:t>Hart/ hoofd/ handen</a:t>
            </a:r>
          </a:p>
        </p:txBody>
      </p:sp>
      <p:pic>
        <p:nvPicPr>
          <p:cNvPr id="5" name="Afbeelding 4" descr="Hoofd, hart en handen">
            <a:extLst>
              <a:ext uri="{FF2B5EF4-FFF2-40B4-BE49-F238E27FC236}">
                <a16:creationId xmlns:a16="http://schemas.microsoft.com/office/drawing/2014/main" id="{90BEF5BC-EFDE-24BA-B737-1DFE5DCB4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86" y="848237"/>
            <a:ext cx="5620434" cy="496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B4553-FD6C-4DFF-E1B4-1CECCED8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DDD2163-213F-DFAD-7462-C414A60F2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069432"/>
            <a:ext cx="3968811" cy="3868061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/>
              <a:t> </a:t>
            </a:r>
            <a:r>
              <a:rPr lang="nl-NL" sz="4000" dirty="0"/>
              <a:t>Lees: </a:t>
            </a:r>
          </a:p>
          <a:p>
            <a:pPr marL="0" indent="0" algn="ctr">
              <a:buNone/>
            </a:pPr>
            <a:r>
              <a:rPr lang="nl-NL" sz="3600" dirty="0"/>
              <a:t>Exodus 20:1-17 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D573786-578D-32C6-EF94-71EFC54FF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304841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03E60383-D19C-266D-C979-73BC089D9C10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448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473200"/>
            <a:ext cx="10070733" cy="3860606"/>
          </a:xfrm>
        </p:spPr>
        <p:txBody>
          <a:bodyPr/>
          <a:lstStyle/>
          <a:p>
            <a:pPr marL="0" lvl="0" indent="0">
              <a:buNone/>
            </a:pPr>
            <a:r>
              <a:rPr lang="nl-NL" sz="3200" dirty="0"/>
              <a:t>1. Vereer geen andere goden alleen God</a:t>
            </a:r>
          </a:p>
          <a:p>
            <a:pPr marL="0" lvl="0" indent="0">
              <a:buNone/>
            </a:pPr>
            <a:r>
              <a:rPr lang="nl-NL" sz="3200" dirty="0"/>
              <a:t>2. Maak geen beeld van andere mensen, dieren enz. en vereer ze niet. Vereer alleen God</a:t>
            </a:r>
          </a:p>
          <a:p>
            <a:pPr marL="0" lvl="0" indent="0">
              <a:buNone/>
            </a:pPr>
            <a:r>
              <a:rPr lang="nl-NL" sz="3200" dirty="0"/>
              <a:t>3. Vloek niet</a:t>
            </a:r>
          </a:p>
          <a:p>
            <a:pPr marL="0" lvl="0" indent="0">
              <a:buNone/>
            </a:pPr>
            <a:r>
              <a:rPr lang="nl-NL" sz="3200" dirty="0"/>
              <a:t>4. Houd de rustdag</a:t>
            </a:r>
          </a:p>
          <a:p>
            <a:pPr marL="0" lvl="0" indent="0">
              <a:buNone/>
            </a:pPr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244549"/>
            <a:ext cx="10070733" cy="999460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De 10 leefregels samengevat: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28771-62C2-570A-0B78-D42CC500D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6DFDEB2-BB12-81B5-3114-2F0ABA742B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2150533"/>
            <a:ext cx="10070733" cy="3183273"/>
          </a:xfrm>
        </p:spPr>
        <p:txBody>
          <a:bodyPr/>
          <a:lstStyle/>
          <a:p>
            <a:pPr marL="0" lvl="0" indent="0">
              <a:buNone/>
            </a:pPr>
            <a:r>
              <a:rPr lang="nl-NL" sz="3200" dirty="0"/>
              <a:t>5. Respecteer je vader en moeder</a:t>
            </a:r>
          </a:p>
          <a:p>
            <a:pPr marL="0" lvl="0" indent="0">
              <a:buNone/>
            </a:pPr>
            <a:r>
              <a:rPr lang="nl-NL" sz="3200" dirty="0"/>
              <a:t>6. Vermoord niemand</a:t>
            </a:r>
          </a:p>
          <a:p>
            <a:pPr marL="0" lvl="0" indent="0">
              <a:buNone/>
            </a:pPr>
            <a:r>
              <a:rPr lang="nl-NL" sz="3200" dirty="0"/>
              <a:t>7. Ga niet vreemd</a:t>
            </a:r>
          </a:p>
          <a:p>
            <a:pPr marL="0" lvl="0" indent="0">
              <a:buNone/>
            </a:pPr>
            <a:r>
              <a:rPr lang="nl-NL" sz="3200" dirty="0"/>
              <a:t>8. Steel niet</a:t>
            </a:r>
          </a:p>
          <a:p>
            <a:pPr marL="0" lvl="0" indent="0">
              <a:buNone/>
            </a:pPr>
            <a:endParaRPr lang="nl-NL" sz="3200" dirty="0"/>
          </a:p>
          <a:p>
            <a:pPr lvl="0"/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5FCFDCD-B5A2-0A69-714A-8088A4777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De 10 leefregels samengevat:</a:t>
            </a:r>
          </a:p>
        </p:txBody>
      </p:sp>
    </p:spTree>
    <p:extLst>
      <p:ext uri="{BB962C8B-B14F-4D97-AF65-F5344CB8AC3E}">
        <p14:creationId xmlns:p14="http://schemas.microsoft.com/office/powerpoint/2010/main" val="27426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B1BF2-97A7-ED5F-7E1A-7536A6D7D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45B2AB1-D5DF-0D23-ED8A-32ECA29A47C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2065867"/>
            <a:ext cx="10070733" cy="3505200"/>
          </a:xfrm>
        </p:spPr>
        <p:txBody>
          <a:bodyPr/>
          <a:lstStyle/>
          <a:p>
            <a:pPr marL="0" lvl="0" indent="0">
              <a:buNone/>
            </a:pPr>
            <a:r>
              <a:rPr lang="nl-NL" sz="3200" dirty="0"/>
              <a:t>9. Vertel geen leugens, wees altijd eerlijk</a:t>
            </a:r>
          </a:p>
          <a:p>
            <a:pPr marL="0" lvl="0" indent="0">
              <a:buNone/>
            </a:pPr>
            <a:r>
              <a:rPr lang="nl-NL" sz="3200" dirty="0"/>
              <a:t>10. Verlang niet naar iets dat van een ander is</a:t>
            </a:r>
          </a:p>
          <a:p>
            <a:pPr lvl="0"/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C063786-347E-AEF9-3889-EF6868332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De 10 leefregels samengevat:</a:t>
            </a:r>
          </a:p>
        </p:txBody>
      </p:sp>
    </p:spTree>
    <p:extLst>
      <p:ext uri="{BB962C8B-B14F-4D97-AF65-F5344CB8AC3E}">
        <p14:creationId xmlns:p14="http://schemas.microsoft.com/office/powerpoint/2010/main" val="525634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DB6C8-3DA8-ADAE-4218-7B6AE003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3D2F0B9-197A-E915-0B5E-F195B9716B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1" y="1528011"/>
            <a:ext cx="11438466" cy="3805795"/>
          </a:xfrm>
        </p:spPr>
        <p:txBody>
          <a:bodyPr/>
          <a:lstStyle/>
          <a:p>
            <a:pPr marL="0" indent="0">
              <a:buNone/>
            </a:pPr>
            <a:r>
              <a:rPr lang="nl-NL" sz="2800" b="0" dirty="0"/>
              <a:t>a. Let op vers 2: waarom zou de HEERE God de Tien Geboden direct na de bevrijding uit Egypte hebben gegeven?</a:t>
            </a:r>
          </a:p>
          <a:p>
            <a:pPr marL="0" indent="0">
              <a:buNone/>
            </a:pPr>
            <a:r>
              <a:rPr lang="nl-NL" sz="2800" b="0" dirty="0"/>
              <a:t> b. Benadruk de drie zinnen waarbij je het meest denkt: ‘Mooi (of goed) dat God dit zegt!’</a:t>
            </a:r>
          </a:p>
          <a:p>
            <a:endParaRPr lang="nl-NL" b="0" dirty="0"/>
          </a:p>
          <a:p>
            <a:pPr lvl="0"/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E552C04-45F4-390A-89B1-768F36EA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107808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30ED6-C152-4A80-797B-D0068C794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DD538E96-D6B8-C78B-441D-1A93B8E3662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0267" y="1528011"/>
            <a:ext cx="11438466" cy="3805795"/>
          </a:xfrm>
        </p:spPr>
        <p:txBody>
          <a:bodyPr/>
          <a:lstStyle/>
          <a:p>
            <a:pPr marL="0" indent="0">
              <a:buNone/>
            </a:pPr>
            <a:r>
              <a:rPr lang="nl-NL" sz="3200" b="0" dirty="0"/>
              <a:t>c. </a:t>
            </a:r>
            <a:r>
              <a:rPr lang="nl-NL" sz="2800" b="0" dirty="0"/>
              <a:t>Voor welk gebod zou je in je eigen omgeving wel ‘reclame’ willen maken?</a:t>
            </a:r>
          </a:p>
          <a:p>
            <a:pPr marL="0" indent="0">
              <a:buNone/>
            </a:pPr>
            <a:r>
              <a:rPr lang="nl-NL" sz="2800" b="0" dirty="0"/>
              <a:t>d. Welk gebod vind je zelf het moeilijkst?</a:t>
            </a:r>
          </a:p>
          <a:p>
            <a:pPr marL="0" indent="0">
              <a:buNone/>
            </a:pPr>
            <a:endParaRPr lang="nl-NL" b="0" dirty="0"/>
          </a:p>
          <a:p>
            <a:pPr lvl="0"/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79C2DB2-651A-1A8F-EEDB-9346D055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335042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81F88-8B44-BF9A-14BD-84E67E144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8F9999B7-3FC7-4955-DF87-A7A120997E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6F9F99-53AE-D9EB-F6AC-37FF4720AC1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7C55D71-9F14-6624-0A8D-B26E3A99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800" b="1" dirty="0"/>
              <a:t>Samengevat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20D4367-0A07-C298-847A-D124BE380D6B}"/>
              </a:ext>
            </a:extLst>
          </p:cNvPr>
          <p:cNvSpPr txBox="1"/>
          <p:nvPr/>
        </p:nvSpPr>
        <p:spPr>
          <a:xfrm>
            <a:off x="-1397000" y="524934"/>
            <a:ext cx="10236199" cy="5465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NL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wet van God heeft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NL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drie functies:</a:t>
            </a:r>
            <a:endParaRPr lang="nl-NL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nl-NL" sz="36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★</a:t>
            </a:r>
            <a:r>
              <a:rPr lang="nl-NL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spiegel waarin we onze </a:t>
            </a:r>
          </a:p>
          <a:p>
            <a:pPr lvl="0" algn="ctr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nl-NL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zonden zien</a:t>
            </a:r>
          </a:p>
          <a:p>
            <a:pPr lvl="0" algn="ctr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nl-NL" sz="36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★</a:t>
            </a:r>
            <a:r>
              <a:rPr lang="nl-NL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leraar die ons op </a:t>
            </a:r>
          </a:p>
          <a:p>
            <a:pPr lvl="0" algn="ctr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nl-NL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Christus wijst</a:t>
            </a:r>
          </a:p>
          <a:p>
            <a:pPr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l-NL" sz="36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★</a:t>
            </a:r>
            <a:r>
              <a:rPr lang="nl-NL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handboek om dankbaar </a:t>
            </a:r>
          </a:p>
          <a:p>
            <a:pPr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l-NL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 leven</a:t>
            </a:r>
          </a:p>
        </p:txBody>
      </p:sp>
    </p:spTree>
    <p:extLst>
      <p:ext uri="{BB962C8B-B14F-4D97-AF65-F5344CB8AC3E}">
        <p14:creationId xmlns:p14="http://schemas.microsoft.com/office/powerpoint/2010/main" val="72006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D21BF-12EE-5EAE-1C7A-ACC37B208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9151034C-751B-2CA7-51E1-2176E1EC20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4FC323-57D6-0880-D73B-D6136FB974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l-NL" sz="3200" dirty="0"/>
              <a:t>De 10 geboden koppelen aan het leven!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06EE18A-88F6-2E59-BA31-BD6AE35A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85" y="766594"/>
            <a:ext cx="4021014" cy="903352"/>
          </a:xfrm>
        </p:spPr>
        <p:txBody>
          <a:bodyPr>
            <a:noAutofit/>
          </a:bodyPr>
          <a:lstStyle/>
          <a:p>
            <a:pPr algn="ctr"/>
            <a:r>
              <a:rPr lang="nl-NL" sz="4800" b="1" dirty="0"/>
              <a:t>Spel</a:t>
            </a:r>
          </a:p>
        </p:txBody>
      </p:sp>
      <p:pic>
        <p:nvPicPr>
          <p:cNvPr id="5" name="Afbeelding 4" descr="Hoofd, hart en handen">
            <a:extLst>
              <a:ext uri="{FF2B5EF4-FFF2-40B4-BE49-F238E27FC236}">
                <a16:creationId xmlns:a16="http://schemas.microsoft.com/office/drawing/2014/main" id="{0A4B8959-8384-C590-6DA0-243EDDF82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86" y="848237"/>
            <a:ext cx="5620434" cy="496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34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7C7F-E8E5-30D9-7840-2057DE633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B17A6EF-5A0A-08B7-4F64-CD3F482409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361507"/>
            <a:ext cx="7988968" cy="2808813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sz="5400" dirty="0"/>
              <a:t>Kernboodschap:</a:t>
            </a:r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182C62C-2E9E-121C-858A-C0AEA39986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7" y="2732567"/>
            <a:ext cx="7124019" cy="2541562"/>
          </a:xfrm>
        </p:spPr>
        <p:txBody>
          <a:bodyPr/>
          <a:lstStyle/>
          <a:p>
            <a:pPr algn="ctr"/>
            <a:endParaRPr lang="nl-NL" sz="4000" dirty="0"/>
          </a:p>
          <a:p>
            <a:r>
              <a:rPr lang="nl-NL" sz="4000" b="1" dirty="0"/>
              <a:t>Gods grenzen maken je leven niet kleiner. Ze geven je de ruimte om echt vrij </a:t>
            </a:r>
            <a:r>
              <a:rPr lang="nl-NL" sz="4000" b="1"/>
              <a:t>te leven.</a:t>
            </a:r>
            <a:endParaRPr lang="nl-NL" sz="40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9241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D250C-5485-4E9B-AA6E-68079F13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A3D55556-67E9-14F4-2B5E-110622F996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76257" y="908843"/>
            <a:ext cx="5503842" cy="5040313"/>
          </a:xfr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622B39-0B59-13E6-A8D1-BC4636586F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2153653"/>
            <a:ext cx="5273749" cy="4433636"/>
          </a:xfrm>
        </p:spPr>
        <p:txBody>
          <a:bodyPr/>
          <a:lstStyle/>
          <a:p>
            <a:pPr lvl="1" algn="ctr"/>
            <a:r>
              <a:rPr lang="nl-NL" sz="2000" b="1" dirty="0"/>
              <a:t>popcorn gebed</a:t>
            </a:r>
          </a:p>
          <a:p>
            <a:pPr algn="ctr"/>
            <a:r>
              <a:rPr lang="nl-NL" dirty="0"/>
              <a:t>Kring gebed (staan)</a:t>
            </a:r>
          </a:p>
          <a:p>
            <a:pPr algn="ctr"/>
            <a:r>
              <a:rPr lang="nl-NL" dirty="0"/>
              <a:t>Leiding sluit af met gebed</a:t>
            </a:r>
          </a:p>
          <a:p>
            <a:pPr algn="ctr"/>
            <a:r>
              <a:rPr lang="nl-NL" dirty="0"/>
              <a:t>1 jongeren bid en 1 jongeren dankt.</a:t>
            </a:r>
          </a:p>
          <a:p>
            <a:pPr algn="ctr"/>
            <a:r>
              <a:rPr lang="nl-NL" dirty="0"/>
              <a:t>Gebruik </a:t>
            </a:r>
            <a:r>
              <a:rPr lang="nl-NL" dirty="0" err="1"/>
              <a:t>gebeds</a:t>
            </a:r>
            <a:r>
              <a:rPr lang="nl-NL" dirty="0"/>
              <a:t> mand</a:t>
            </a:r>
          </a:p>
          <a:p>
            <a:pPr algn="ctr"/>
            <a:r>
              <a:rPr lang="nl-NL" dirty="0"/>
              <a:t>Bid het: Onze Vader</a:t>
            </a:r>
          </a:p>
          <a:p>
            <a:pPr>
              <a:buFontTx/>
              <a:buChar char="-"/>
            </a:pPr>
            <a:endParaRPr lang="nl-NL" sz="1800" dirty="0"/>
          </a:p>
          <a:p>
            <a:pPr>
              <a:buFontTx/>
              <a:buChar char="-"/>
            </a:pPr>
            <a:endParaRPr lang="nl-NL" sz="1800" dirty="0"/>
          </a:p>
          <a:p>
            <a:pPr>
              <a:buFontTx/>
              <a:buChar char="-"/>
            </a:pPr>
            <a:endParaRPr lang="nl-NL" sz="18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2EFFFB-DC43-4084-EE86-210ACA769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270711"/>
            <a:ext cx="3968811" cy="1166587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 err="1"/>
              <a:t>Gebeds</a:t>
            </a: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 dirty="0"/>
              <a:t>keuzes</a:t>
            </a:r>
          </a:p>
        </p:txBody>
      </p:sp>
      <p:pic>
        <p:nvPicPr>
          <p:cNvPr id="8" name="Afbeelding 7" descr="rosary-beads-with-wooden-cross-held-in-hands-2026-01-09-08-07-14-utc.jpg">
            <a:extLst>
              <a:ext uri="{FF2B5EF4-FFF2-40B4-BE49-F238E27FC236}">
                <a16:creationId xmlns:a16="http://schemas.microsoft.com/office/drawing/2014/main" id="{95F7DA8D-BF2E-640F-94CF-39C449CE6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185" y="1311442"/>
            <a:ext cx="5743404" cy="426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54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9AF15-C012-6E55-9609-93DD9D153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EDD476-A864-EB82-7C97-63E42F8F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Amen/ einde</a:t>
            </a:r>
          </a:p>
        </p:txBody>
      </p:sp>
    </p:spTree>
    <p:extLst>
      <p:ext uri="{BB962C8B-B14F-4D97-AF65-F5344CB8AC3E}">
        <p14:creationId xmlns:p14="http://schemas.microsoft.com/office/powerpoint/2010/main" val="1261507710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179</TotalTime>
  <Words>433</Words>
  <Application>Microsoft Office PowerPoint</Application>
  <PresentationFormat>Breedbeeld</PresentationFormat>
  <Paragraphs>79</Paragraphs>
  <Slides>21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21</vt:i4>
      </vt:variant>
    </vt:vector>
  </HeadingPairs>
  <TitlesOfParts>
    <vt:vector size="32" baseType="lpstr">
      <vt:lpstr>Aptos</vt:lpstr>
      <vt:lpstr>Arial</vt:lpstr>
      <vt:lpstr>Calibri</vt:lpstr>
      <vt:lpstr>Poppins</vt:lpstr>
      <vt:lpstr>Poppins </vt:lpstr>
      <vt:lpstr>Poppins Bold</vt:lpstr>
      <vt:lpstr>Rounded Mplus 1c Black</vt:lpstr>
      <vt:lpstr>Segoe UI Symbol</vt:lpstr>
      <vt:lpstr>Times New Roman</vt:lpstr>
      <vt:lpstr>thema 45 minuten dienst</vt:lpstr>
      <vt:lpstr>Aangepast ontwerp</vt:lpstr>
      <vt:lpstr>PowerPoint-presentatie</vt:lpstr>
      <vt:lpstr>Gods geboden geven een goed leven </vt:lpstr>
      <vt:lpstr>PowerPoint-presentatie</vt:lpstr>
      <vt:lpstr>PowerPoint-presentatie</vt:lpstr>
      <vt:lpstr>Gebed</vt:lpstr>
      <vt:lpstr>PowerPoint-presentatie</vt:lpstr>
      <vt:lpstr>PowerPoint-presentatie</vt:lpstr>
      <vt:lpstr>PowerPoint-presentatie</vt:lpstr>
      <vt:lpstr>PowerPoint-presentatie</vt:lpstr>
      <vt:lpstr>Hart/ hoofd/ handen</vt:lpstr>
      <vt:lpstr>De bijbel open</vt:lpstr>
      <vt:lpstr>De 10 leefregels samengevat:</vt:lpstr>
      <vt:lpstr>De 10 leefregels samengevat:</vt:lpstr>
      <vt:lpstr>De 10 leefregels samengevat:</vt:lpstr>
      <vt:lpstr>In gesprek</vt:lpstr>
      <vt:lpstr>In gesprek</vt:lpstr>
      <vt:lpstr>Samengevat</vt:lpstr>
      <vt:lpstr>Spel</vt:lpstr>
      <vt:lpstr>PowerPoint-presentatie</vt:lpstr>
      <vt:lpstr>Gebeds keuzes</vt:lpstr>
      <vt:lpstr>Amen/ einde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5</cp:revision>
  <dcterms:created xsi:type="dcterms:W3CDTF">2025-07-22T12:22:42Z</dcterms:created>
  <dcterms:modified xsi:type="dcterms:W3CDTF">2026-10-01T12:43:48Z</dcterms:modified>
</cp:coreProperties>
</file>